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65" r:id="rId6"/>
    <p:sldId id="264" r:id="rId7"/>
    <p:sldId id="285" r:id="rId8"/>
    <p:sldId id="280" r:id="rId9"/>
    <p:sldId id="282" r:id="rId10"/>
    <p:sldId id="269" r:id="rId11"/>
    <p:sldId id="284" r:id="rId12"/>
    <p:sldId id="274" r:id="rId13"/>
    <p:sldId id="273" r:id="rId14"/>
    <p:sldId id="266" r:id="rId15"/>
    <p:sldId id="287" r:id="rId16"/>
    <p:sldId id="286" r:id="rId1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íctor Hugo Martínez Jiménez" initials="VHMJ" lastIdx="1" clrIdx="0">
    <p:extLst>
      <p:ext uri="{19B8F6BF-5375-455C-9EA6-DF929625EA0E}">
        <p15:presenceInfo xmlns:p15="http://schemas.microsoft.com/office/powerpoint/2012/main" userId="S-1-5-21-538367403-197744056-4049821668-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E08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p:scale>
          <a:sx n="60" d="100"/>
          <a:sy n="60" d="100"/>
        </p:scale>
        <p:origin x="1146" y="3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íctor Hugo Martínez Jiménez" userId="d115cd82-54f2-4a05-a53d-e82c86bd701e" providerId="ADAL" clId="{82096269-E396-4AAF-BFE3-3771645B1981}"/>
    <pc:docChg chg="modSld">
      <pc:chgData name="Víctor Hugo Martínez Jiménez" userId="d115cd82-54f2-4a05-a53d-e82c86bd701e" providerId="ADAL" clId="{82096269-E396-4AAF-BFE3-3771645B1981}" dt="2025-06-13T00:23:35.544" v="1" actId="207"/>
      <pc:docMkLst>
        <pc:docMk/>
      </pc:docMkLst>
      <pc:sldChg chg="modSp">
        <pc:chgData name="Víctor Hugo Martínez Jiménez" userId="d115cd82-54f2-4a05-a53d-e82c86bd701e" providerId="ADAL" clId="{82096269-E396-4AAF-BFE3-3771645B1981}" dt="2025-06-13T00:23:24.102" v="0" actId="207"/>
        <pc:sldMkLst>
          <pc:docMk/>
          <pc:sldMk cId="642867284" sldId="265"/>
        </pc:sldMkLst>
        <pc:spChg chg="mod">
          <ac:chgData name="Víctor Hugo Martínez Jiménez" userId="d115cd82-54f2-4a05-a53d-e82c86bd701e" providerId="ADAL" clId="{82096269-E396-4AAF-BFE3-3771645B1981}" dt="2025-06-13T00:23:24.102" v="0" actId="207"/>
          <ac:spMkLst>
            <pc:docMk/>
            <pc:sldMk cId="642867284" sldId="265"/>
            <ac:spMk id="24" creationId="{D0A26DB4-F438-492E-93FD-BC7B2A6DCBE8}"/>
          </ac:spMkLst>
        </pc:spChg>
      </pc:sldChg>
      <pc:sldChg chg="modSp">
        <pc:chgData name="Víctor Hugo Martínez Jiménez" userId="d115cd82-54f2-4a05-a53d-e82c86bd701e" providerId="ADAL" clId="{82096269-E396-4AAF-BFE3-3771645B1981}" dt="2025-06-13T00:23:35.544" v="1" actId="207"/>
        <pc:sldMkLst>
          <pc:docMk/>
          <pc:sldMk cId="684870950" sldId="266"/>
        </pc:sldMkLst>
        <pc:spChg chg="mod">
          <ac:chgData name="Víctor Hugo Martínez Jiménez" userId="d115cd82-54f2-4a05-a53d-e82c86bd701e" providerId="ADAL" clId="{82096269-E396-4AAF-BFE3-3771645B1981}" dt="2025-06-13T00:23:35.544" v="1" actId="207"/>
          <ac:spMkLst>
            <pc:docMk/>
            <pc:sldMk cId="684870950" sldId="266"/>
            <ac:spMk id="6" creationId="{D358E6F5-B3A7-4D97-AB7E-8896ADC939F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5D1412E-6E55-4E35-9139-43F64806747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xmlns="" id="{0CD64172-AABD-4F3F-8AEA-D3E3DDBE9A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xmlns="" id="{33B0CE14-8F8C-4F34-B111-0427AFEE8D34}"/>
              </a:ext>
            </a:extLst>
          </p:cNvPr>
          <p:cNvSpPr>
            <a:spLocks noGrp="1"/>
          </p:cNvSpPr>
          <p:nvPr>
            <p:ph type="dt" sz="half" idx="10"/>
          </p:nvPr>
        </p:nvSpPr>
        <p:spPr/>
        <p:txBody>
          <a:bodyPr/>
          <a:lstStyle/>
          <a:p>
            <a:fld id="{3A419347-4CEA-4C7B-9445-A8187EC86EB7}" type="datetimeFigureOut">
              <a:rPr lang="es-MX" smtClean="0"/>
              <a:t>23/06/2025</a:t>
            </a:fld>
            <a:endParaRPr lang="es-MX"/>
          </a:p>
        </p:txBody>
      </p:sp>
      <p:sp>
        <p:nvSpPr>
          <p:cNvPr id="5" name="Marcador de pie de página 4">
            <a:extLst>
              <a:ext uri="{FF2B5EF4-FFF2-40B4-BE49-F238E27FC236}">
                <a16:creationId xmlns:a16="http://schemas.microsoft.com/office/drawing/2014/main" xmlns="" id="{EC147DC4-5A6E-4759-9EED-A51ADD67E4F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43B619C7-5DB9-4EE1-A762-D0B39B532752}"/>
              </a:ext>
            </a:extLst>
          </p:cNvPr>
          <p:cNvSpPr>
            <a:spLocks noGrp="1"/>
          </p:cNvSpPr>
          <p:nvPr>
            <p:ph type="sldNum" sz="quarter" idx="12"/>
          </p:nvPr>
        </p:nvSpPr>
        <p:spPr/>
        <p:txBody>
          <a:bodyPr/>
          <a:lstStyle/>
          <a:p>
            <a:fld id="{D72AB026-4F4D-41ED-ACEA-BD3135BC3892}" type="slidenum">
              <a:rPr lang="es-MX" smtClean="0"/>
              <a:t>‹Nº›</a:t>
            </a:fld>
            <a:endParaRPr lang="es-MX"/>
          </a:p>
        </p:txBody>
      </p:sp>
    </p:spTree>
    <p:extLst>
      <p:ext uri="{BB962C8B-B14F-4D97-AF65-F5344CB8AC3E}">
        <p14:creationId xmlns:p14="http://schemas.microsoft.com/office/powerpoint/2010/main" val="2722666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423D075-79D3-48B4-8612-452D0FDA23C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xmlns="" id="{A1F83B17-D6BE-4C3E-8B84-F13F4EAF2ECB}"/>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26C291D0-8252-4E21-A905-2DBEE9E2F2A2}"/>
              </a:ext>
            </a:extLst>
          </p:cNvPr>
          <p:cNvSpPr>
            <a:spLocks noGrp="1"/>
          </p:cNvSpPr>
          <p:nvPr>
            <p:ph type="dt" sz="half" idx="10"/>
          </p:nvPr>
        </p:nvSpPr>
        <p:spPr/>
        <p:txBody>
          <a:bodyPr/>
          <a:lstStyle/>
          <a:p>
            <a:fld id="{3A419347-4CEA-4C7B-9445-A8187EC86EB7}" type="datetimeFigureOut">
              <a:rPr lang="es-MX" smtClean="0"/>
              <a:t>23/06/2025</a:t>
            </a:fld>
            <a:endParaRPr lang="es-MX"/>
          </a:p>
        </p:txBody>
      </p:sp>
      <p:sp>
        <p:nvSpPr>
          <p:cNvPr id="5" name="Marcador de pie de página 4">
            <a:extLst>
              <a:ext uri="{FF2B5EF4-FFF2-40B4-BE49-F238E27FC236}">
                <a16:creationId xmlns:a16="http://schemas.microsoft.com/office/drawing/2014/main" xmlns="" id="{F0F63BAC-219E-4CB9-87D1-4B1CBD03E4A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B8A1211F-1D33-47D2-B464-F9DDAAE663E5}"/>
              </a:ext>
            </a:extLst>
          </p:cNvPr>
          <p:cNvSpPr>
            <a:spLocks noGrp="1"/>
          </p:cNvSpPr>
          <p:nvPr>
            <p:ph type="sldNum" sz="quarter" idx="12"/>
          </p:nvPr>
        </p:nvSpPr>
        <p:spPr/>
        <p:txBody>
          <a:bodyPr/>
          <a:lstStyle/>
          <a:p>
            <a:fld id="{D72AB026-4F4D-41ED-ACEA-BD3135BC3892}" type="slidenum">
              <a:rPr lang="es-MX" smtClean="0"/>
              <a:t>‹Nº›</a:t>
            </a:fld>
            <a:endParaRPr lang="es-MX"/>
          </a:p>
        </p:txBody>
      </p:sp>
    </p:spTree>
    <p:extLst>
      <p:ext uri="{BB962C8B-B14F-4D97-AF65-F5344CB8AC3E}">
        <p14:creationId xmlns:p14="http://schemas.microsoft.com/office/powerpoint/2010/main" val="282908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C16FA363-EF82-485D-9653-814AFFDC32C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xmlns="" id="{D4848443-2157-4D67-BA52-627B7F4F0A68}"/>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FF2E58B9-BFD2-455B-A8C0-7D093F555369}"/>
              </a:ext>
            </a:extLst>
          </p:cNvPr>
          <p:cNvSpPr>
            <a:spLocks noGrp="1"/>
          </p:cNvSpPr>
          <p:nvPr>
            <p:ph type="dt" sz="half" idx="10"/>
          </p:nvPr>
        </p:nvSpPr>
        <p:spPr/>
        <p:txBody>
          <a:bodyPr/>
          <a:lstStyle/>
          <a:p>
            <a:fld id="{3A419347-4CEA-4C7B-9445-A8187EC86EB7}" type="datetimeFigureOut">
              <a:rPr lang="es-MX" smtClean="0"/>
              <a:t>23/06/2025</a:t>
            </a:fld>
            <a:endParaRPr lang="es-MX"/>
          </a:p>
        </p:txBody>
      </p:sp>
      <p:sp>
        <p:nvSpPr>
          <p:cNvPr id="5" name="Marcador de pie de página 4">
            <a:extLst>
              <a:ext uri="{FF2B5EF4-FFF2-40B4-BE49-F238E27FC236}">
                <a16:creationId xmlns:a16="http://schemas.microsoft.com/office/drawing/2014/main" xmlns="" id="{FC577DF0-98C5-497D-857B-D22BF93F539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A80671CC-F5B7-4563-A21F-4649E984AC93}"/>
              </a:ext>
            </a:extLst>
          </p:cNvPr>
          <p:cNvSpPr>
            <a:spLocks noGrp="1"/>
          </p:cNvSpPr>
          <p:nvPr>
            <p:ph type="sldNum" sz="quarter" idx="12"/>
          </p:nvPr>
        </p:nvSpPr>
        <p:spPr/>
        <p:txBody>
          <a:bodyPr/>
          <a:lstStyle/>
          <a:p>
            <a:fld id="{D72AB026-4F4D-41ED-ACEA-BD3135BC3892}" type="slidenum">
              <a:rPr lang="es-MX" smtClean="0"/>
              <a:t>‹Nº›</a:t>
            </a:fld>
            <a:endParaRPr lang="es-MX"/>
          </a:p>
        </p:txBody>
      </p:sp>
    </p:spTree>
    <p:extLst>
      <p:ext uri="{BB962C8B-B14F-4D97-AF65-F5344CB8AC3E}">
        <p14:creationId xmlns:p14="http://schemas.microsoft.com/office/powerpoint/2010/main" val="1592988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6710A67-79DA-4468-B5AA-8384BD498A0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6EFE383D-63CB-4667-985D-1E26B416AE1E}"/>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3C6F770F-4D11-416D-BBE6-4F0BDA5FEB55}"/>
              </a:ext>
            </a:extLst>
          </p:cNvPr>
          <p:cNvSpPr>
            <a:spLocks noGrp="1"/>
          </p:cNvSpPr>
          <p:nvPr>
            <p:ph type="dt" sz="half" idx="10"/>
          </p:nvPr>
        </p:nvSpPr>
        <p:spPr/>
        <p:txBody>
          <a:bodyPr/>
          <a:lstStyle/>
          <a:p>
            <a:fld id="{3A419347-4CEA-4C7B-9445-A8187EC86EB7}" type="datetimeFigureOut">
              <a:rPr lang="es-MX" smtClean="0"/>
              <a:t>23/06/2025</a:t>
            </a:fld>
            <a:endParaRPr lang="es-MX"/>
          </a:p>
        </p:txBody>
      </p:sp>
      <p:sp>
        <p:nvSpPr>
          <p:cNvPr id="5" name="Marcador de pie de página 4">
            <a:extLst>
              <a:ext uri="{FF2B5EF4-FFF2-40B4-BE49-F238E27FC236}">
                <a16:creationId xmlns:a16="http://schemas.microsoft.com/office/drawing/2014/main" xmlns="" id="{3961F958-5613-423A-AC2F-781142C681D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1C02622B-04E0-4D3F-9505-33D6FDF6EBD4}"/>
              </a:ext>
            </a:extLst>
          </p:cNvPr>
          <p:cNvSpPr>
            <a:spLocks noGrp="1"/>
          </p:cNvSpPr>
          <p:nvPr>
            <p:ph type="sldNum" sz="quarter" idx="12"/>
          </p:nvPr>
        </p:nvSpPr>
        <p:spPr/>
        <p:txBody>
          <a:bodyPr/>
          <a:lstStyle/>
          <a:p>
            <a:fld id="{D72AB026-4F4D-41ED-ACEA-BD3135BC3892}" type="slidenum">
              <a:rPr lang="es-MX" smtClean="0"/>
              <a:t>‹Nº›</a:t>
            </a:fld>
            <a:endParaRPr lang="es-MX"/>
          </a:p>
        </p:txBody>
      </p:sp>
    </p:spTree>
    <p:extLst>
      <p:ext uri="{BB962C8B-B14F-4D97-AF65-F5344CB8AC3E}">
        <p14:creationId xmlns:p14="http://schemas.microsoft.com/office/powerpoint/2010/main" val="1742632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58E1144-77B3-421F-95B1-93F8DD900F2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95CA5D42-2225-485B-B64C-4D4807B3DC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D70B4B70-6AE1-4F97-BE3B-0985FCB50F54}"/>
              </a:ext>
            </a:extLst>
          </p:cNvPr>
          <p:cNvSpPr>
            <a:spLocks noGrp="1"/>
          </p:cNvSpPr>
          <p:nvPr>
            <p:ph type="dt" sz="half" idx="10"/>
          </p:nvPr>
        </p:nvSpPr>
        <p:spPr/>
        <p:txBody>
          <a:bodyPr/>
          <a:lstStyle/>
          <a:p>
            <a:fld id="{3A419347-4CEA-4C7B-9445-A8187EC86EB7}" type="datetimeFigureOut">
              <a:rPr lang="es-MX" smtClean="0"/>
              <a:t>23/06/2025</a:t>
            </a:fld>
            <a:endParaRPr lang="es-MX"/>
          </a:p>
        </p:txBody>
      </p:sp>
      <p:sp>
        <p:nvSpPr>
          <p:cNvPr id="5" name="Marcador de pie de página 4">
            <a:extLst>
              <a:ext uri="{FF2B5EF4-FFF2-40B4-BE49-F238E27FC236}">
                <a16:creationId xmlns:a16="http://schemas.microsoft.com/office/drawing/2014/main" xmlns="" id="{1EFEF808-925D-4167-80CC-F88BABFB12B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8A90057D-E92B-41DA-B8F9-69B6257959E1}"/>
              </a:ext>
            </a:extLst>
          </p:cNvPr>
          <p:cNvSpPr>
            <a:spLocks noGrp="1"/>
          </p:cNvSpPr>
          <p:nvPr>
            <p:ph type="sldNum" sz="quarter" idx="12"/>
          </p:nvPr>
        </p:nvSpPr>
        <p:spPr/>
        <p:txBody>
          <a:bodyPr/>
          <a:lstStyle/>
          <a:p>
            <a:fld id="{D72AB026-4F4D-41ED-ACEA-BD3135BC3892}" type="slidenum">
              <a:rPr lang="es-MX" smtClean="0"/>
              <a:t>‹Nº›</a:t>
            </a:fld>
            <a:endParaRPr lang="es-MX"/>
          </a:p>
        </p:txBody>
      </p:sp>
    </p:spTree>
    <p:extLst>
      <p:ext uri="{BB962C8B-B14F-4D97-AF65-F5344CB8AC3E}">
        <p14:creationId xmlns:p14="http://schemas.microsoft.com/office/powerpoint/2010/main" val="1997055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7AF5DA3-40F5-46EF-8ABC-0422311F126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B9F59A4D-3AE3-48BA-BB1B-41E4157296D7}"/>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xmlns="" id="{B2A7BA5F-F2B6-42BD-98D1-1FA9EF88F00B}"/>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xmlns="" id="{CC5538CE-50C2-4E42-9235-78057D7E2706}"/>
              </a:ext>
            </a:extLst>
          </p:cNvPr>
          <p:cNvSpPr>
            <a:spLocks noGrp="1"/>
          </p:cNvSpPr>
          <p:nvPr>
            <p:ph type="dt" sz="half" idx="10"/>
          </p:nvPr>
        </p:nvSpPr>
        <p:spPr/>
        <p:txBody>
          <a:bodyPr/>
          <a:lstStyle/>
          <a:p>
            <a:fld id="{3A419347-4CEA-4C7B-9445-A8187EC86EB7}" type="datetimeFigureOut">
              <a:rPr lang="es-MX" smtClean="0"/>
              <a:t>23/06/2025</a:t>
            </a:fld>
            <a:endParaRPr lang="es-MX"/>
          </a:p>
        </p:txBody>
      </p:sp>
      <p:sp>
        <p:nvSpPr>
          <p:cNvPr id="6" name="Marcador de pie de página 5">
            <a:extLst>
              <a:ext uri="{FF2B5EF4-FFF2-40B4-BE49-F238E27FC236}">
                <a16:creationId xmlns:a16="http://schemas.microsoft.com/office/drawing/2014/main" xmlns="" id="{4F25CF2E-864C-418E-B549-3B114C4160F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31A828B1-82EE-4889-A0BA-5FA4137A3270}"/>
              </a:ext>
            </a:extLst>
          </p:cNvPr>
          <p:cNvSpPr>
            <a:spLocks noGrp="1"/>
          </p:cNvSpPr>
          <p:nvPr>
            <p:ph type="sldNum" sz="quarter" idx="12"/>
          </p:nvPr>
        </p:nvSpPr>
        <p:spPr/>
        <p:txBody>
          <a:bodyPr/>
          <a:lstStyle/>
          <a:p>
            <a:fld id="{D72AB026-4F4D-41ED-ACEA-BD3135BC3892}" type="slidenum">
              <a:rPr lang="es-MX" smtClean="0"/>
              <a:t>‹Nº›</a:t>
            </a:fld>
            <a:endParaRPr lang="es-MX"/>
          </a:p>
        </p:txBody>
      </p:sp>
    </p:spTree>
    <p:extLst>
      <p:ext uri="{BB962C8B-B14F-4D97-AF65-F5344CB8AC3E}">
        <p14:creationId xmlns:p14="http://schemas.microsoft.com/office/powerpoint/2010/main" val="1472345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2091C00-A043-4D1A-A6DD-DC9D496A358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76CBC625-013C-42E4-B346-7A8A96AF24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42C9CD88-33F0-4ACD-853E-185E78DB0966}"/>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xmlns="" id="{C47F17C5-25AA-4716-AD01-632F8FDA47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6C5398E4-B743-4B30-B56A-CE8115E710C8}"/>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xmlns="" id="{5284319C-C784-4F89-B308-F31F38ED99AE}"/>
              </a:ext>
            </a:extLst>
          </p:cNvPr>
          <p:cNvSpPr>
            <a:spLocks noGrp="1"/>
          </p:cNvSpPr>
          <p:nvPr>
            <p:ph type="dt" sz="half" idx="10"/>
          </p:nvPr>
        </p:nvSpPr>
        <p:spPr/>
        <p:txBody>
          <a:bodyPr/>
          <a:lstStyle/>
          <a:p>
            <a:fld id="{3A419347-4CEA-4C7B-9445-A8187EC86EB7}" type="datetimeFigureOut">
              <a:rPr lang="es-MX" smtClean="0"/>
              <a:t>23/06/2025</a:t>
            </a:fld>
            <a:endParaRPr lang="es-MX"/>
          </a:p>
        </p:txBody>
      </p:sp>
      <p:sp>
        <p:nvSpPr>
          <p:cNvPr id="8" name="Marcador de pie de página 7">
            <a:extLst>
              <a:ext uri="{FF2B5EF4-FFF2-40B4-BE49-F238E27FC236}">
                <a16:creationId xmlns:a16="http://schemas.microsoft.com/office/drawing/2014/main" xmlns="" id="{587415C9-365D-444B-8F2A-DD18BFE87B95}"/>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xmlns="" id="{BF748600-28D6-43AF-8094-B0E4721741A7}"/>
              </a:ext>
            </a:extLst>
          </p:cNvPr>
          <p:cNvSpPr>
            <a:spLocks noGrp="1"/>
          </p:cNvSpPr>
          <p:nvPr>
            <p:ph type="sldNum" sz="quarter" idx="12"/>
          </p:nvPr>
        </p:nvSpPr>
        <p:spPr/>
        <p:txBody>
          <a:bodyPr/>
          <a:lstStyle/>
          <a:p>
            <a:fld id="{D72AB026-4F4D-41ED-ACEA-BD3135BC3892}" type="slidenum">
              <a:rPr lang="es-MX" smtClean="0"/>
              <a:t>‹Nº›</a:t>
            </a:fld>
            <a:endParaRPr lang="es-MX"/>
          </a:p>
        </p:txBody>
      </p:sp>
    </p:spTree>
    <p:extLst>
      <p:ext uri="{BB962C8B-B14F-4D97-AF65-F5344CB8AC3E}">
        <p14:creationId xmlns:p14="http://schemas.microsoft.com/office/powerpoint/2010/main" val="300345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B10AC67-6597-4659-A89C-F14C85FD427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xmlns="" id="{83044383-D353-4C9E-891E-B6FADBD28BC3}"/>
              </a:ext>
            </a:extLst>
          </p:cNvPr>
          <p:cNvSpPr>
            <a:spLocks noGrp="1"/>
          </p:cNvSpPr>
          <p:nvPr>
            <p:ph type="dt" sz="half" idx="10"/>
          </p:nvPr>
        </p:nvSpPr>
        <p:spPr/>
        <p:txBody>
          <a:bodyPr/>
          <a:lstStyle/>
          <a:p>
            <a:fld id="{3A419347-4CEA-4C7B-9445-A8187EC86EB7}" type="datetimeFigureOut">
              <a:rPr lang="es-MX" smtClean="0"/>
              <a:t>23/06/2025</a:t>
            </a:fld>
            <a:endParaRPr lang="es-MX"/>
          </a:p>
        </p:txBody>
      </p:sp>
      <p:sp>
        <p:nvSpPr>
          <p:cNvPr id="4" name="Marcador de pie de página 3">
            <a:extLst>
              <a:ext uri="{FF2B5EF4-FFF2-40B4-BE49-F238E27FC236}">
                <a16:creationId xmlns:a16="http://schemas.microsoft.com/office/drawing/2014/main" xmlns="" id="{B1AA9895-86E4-4DBD-9CCE-E5B4DD7F7921}"/>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xmlns="" id="{D3C3D47B-F968-4651-8D5D-7B85699B3617}"/>
              </a:ext>
            </a:extLst>
          </p:cNvPr>
          <p:cNvSpPr>
            <a:spLocks noGrp="1"/>
          </p:cNvSpPr>
          <p:nvPr>
            <p:ph type="sldNum" sz="quarter" idx="12"/>
          </p:nvPr>
        </p:nvSpPr>
        <p:spPr/>
        <p:txBody>
          <a:bodyPr/>
          <a:lstStyle/>
          <a:p>
            <a:fld id="{D72AB026-4F4D-41ED-ACEA-BD3135BC3892}" type="slidenum">
              <a:rPr lang="es-MX" smtClean="0"/>
              <a:t>‹Nº›</a:t>
            </a:fld>
            <a:endParaRPr lang="es-MX"/>
          </a:p>
        </p:txBody>
      </p:sp>
    </p:spTree>
    <p:extLst>
      <p:ext uri="{BB962C8B-B14F-4D97-AF65-F5344CB8AC3E}">
        <p14:creationId xmlns:p14="http://schemas.microsoft.com/office/powerpoint/2010/main" val="3267333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8D56DD69-EB54-4095-AA13-917D87CCA37B}"/>
              </a:ext>
            </a:extLst>
          </p:cNvPr>
          <p:cNvSpPr>
            <a:spLocks noGrp="1"/>
          </p:cNvSpPr>
          <p:nvPr>
            <p:ph type="dt" sz="half" idx="10"/>
          </p:nvPr>
        </p:nvSpPr>
        <p:spPr/>
        <p:txBody>
          <a:bodyPr/>
          <a:lstStyle/>
          <a:p>
            <a:fld id="{3A419347-4CEA-4C7B-9445-A8187EC86EB7}" type="datetimeFigureOut">
              <a:rPr lang="es-MX" smtClean="0"/>
              <a:t>23/06/2025</a:t>
            </a:fld>
            <a:endParaRPr lang="es-MX"/>
          </a:p>
        </p:txBody>
      </p:sp>
      <p:sp>
        <p:nvSpPr>
          <p:cNvPr id="3" name="Marcador de pie de página 2">
            <a:extLst>
              <a:ext uri="{FF2B5EF4-FFF2-40B4-BE49-F238E27FC236}">
                <a16:creationId xmlns:a16="http://schemas.microsoft.com/office/drawing/2014/main" xmlns="" id="{5573D5BE-92C1-418F-8970-6150E3D5BDE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xmlns="" id="{CA499EED-C96E-4A25-B636-118E18192488}"/>
              </a:ext>
            </a:extLst>
          </p:cNvPr>
          <p:cNvSpPr>
            <a:spLocks noGrp="1"/>
          </p:cNvSpPr>
          <p:nvPr>
            <p:ph type="sldNum" sz="quarter" idx="12"/>
          </p:nvPr>
        </p:nvSpPr>
        <p:spPr/>
        <p:txBody>
          <a:bodyPr/>
          <a:lstStyle/>
          <a:p>
            <a:fld id="{D72AB026-4F4D-41ED-ACEA-BD3135BC3892}" type="slidenum">
              <a:rPr lang="es-MX" smtClean="0"/>
              <a:t>‹Nº›</a:t>
            </a:fld>
            <a:endParaRPr lang="es-MX"/>
          </a:p>
        </p:txBody>
      </p:sp>
    </p:spTree>
    <p:extLst>
      <p:ext uri="{BB962C8B-B14F-4D97-AF65-F5344CB8AC3E}">
        <p14:creationId xmlns:p14="http://schemas.microsoft.com/office/powerpoint/2010/main" val="2092713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D7DEFF2-D579-4B16-BE83-1F7E387F46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1729E823-7ED3-4F0B-BE31-47323FC9A8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xmlns="" id="{F65A2840-910E-490D-A841-BE3069A80B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394E4BED-FD86-4E17-9B23-300365935B53}"/>
              </a:ext>
            </a:extLst>
          </p:cNvPr>
          <p:cNvSpPr>
            <a:spLocks noGrp="1"/>
          </p:cNvSpPr>
          <p:nvPr>
            <p:ph type="dt" sz="half" idx="10"/>
          </p:nvPr>
        </p:nvSpPr>
        <p:spPr/>
        <p:txBody>
          <a:bodyPr/>
          <a:lstStyle/>
          <a:p>
            <a:fld id="{3A419347-4CEA-4C7B-9445-A8187EC86EB7}" type="datetimeFigureOut">
              <a:rPr lang="es-MX" smtClean="0"/>
              <a:t>23/06/2025</a:t>
            </a:fld>
            <a:endParaRPr lang="es-MX"/>
          </a:p>
        </p:txBody>
      </p:sp>
      <p:sp>
        <p:nvSpPr>
          <p:cNvPr id="6" name="Marcador de pie de página 5">
            <a:extLst>
              <a:ext uri="{FF2B5EF4-FFF2-40B4-BE49-F238E27FC236}">
                <a16:creationId xmlns:a16="http://schemas.microsoft.com/office/drawing/2014/main" xmlns="" id="{3AE82CF3-1B3A-4DAC-BA18-02BA30210DE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E3119E14-C2F0-4756-91E8-96AC30579B6B}"/>
              </a:ext>
            </a:extLst>
          </p:cNvPr>
          <p:cNvSpPr>
            <a:spLocks noGrp="1"/>
          </p:cNvSpPr>
          <p:nvPr>
            <p:ph type="sldNum" sz="quarter" idx="12"/>
          </p:nvPr>
        </p:nvSpPr>
        <p:spPr/>
        <p:txBody>
          <a:bodyPr/>
          <a:lstStyle/>
          <a:p>
            <a:fld id="{D72AB026-4F4D-41ED-ACEA-BD3135BC3892}" type="slidenum">
              <a:rPr lang="es-MX" smtClean="0"/>
              <a:t>‹Nº›</a:t>
            </a:fld>
            <a:endParaRPr lang="es-MX"/>
          </a:p>
        </p:txBody>
      </p:sp>
    </p:spTree>
    <p:extLst>
      <p:ext uri="{BB962C8B-B14F-4D97-AF65-F5344CB8AC3E}">
        <p14:creationId xmlns:p14="http://schemas.microsoft.com/office/powerpoint/2010/main" val="2397536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C1BF939-815E-4A45-A5C9-AFBC700A49E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xmlns="" id="{32C3FC01-4E36-44F7-84BC-1FF0A64D71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xmlns="" id="{B7F0BE59-DC8A-45C2-825E-195BC3B235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290A5F49-7F6C-4F45-8942-E7CC64536D45}"/>
              </a:ext>
            </a:extLst>
          </p:cNvPr>
          <p:cNvSpPr>
            <a:spLocks noGrp="1"/>
          </p:cNvSpPr>
          <p:nvPr>
            <p:ph type="dt" sz="half" idx="10"/>
          </p:nvPr>
        </p:nvSpPr>
        <p:spPr/>
        <p:txBody>
          <a:bodyPr/>
          <a:lstStyle/>
          <a:p>
            <a:fld id="{3A419347-4CEA-4C7B-9445-A8187EC86EB7}" type="datetimeFigureOut">
              <a:rPr lang="es-MX" smtClean="0"/>
              <a:t>23/06/2025</a:t>
            </a:fld>
            <a:endParaRPr lang="es-MX"/>
          </a:p>
        </p:txBody>
      </p:sp>
      <p:sp>
        <p:nvSpPr>
          <p:cNvPr id="6" name="Marcador de pie de página 5">
            <a:extLst>
              <a:ext uri="{FF2B5EF4-FFF2-40B4-BE49-F238E27FC236}">
                <a16:creationId xmlns:a16="http://schemas.microsoft.com/office/drawing/2014/main" xmlns="" id="{7948CE18-418F-4E7F-9BBB-EE565E5D8F7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64772F84-E8C2-4C32-BE5F-E72B988FC77A}"/>
              </a:ext>
            </a:extLst>
          </p:cNvPr>
          <p:cNvSpPr>
            <a:spLocks noGrp="1"/>
          </p:cNvSpPr>
          <p:nvPr>
            <p:ph type="sldNum" sz="quarter" idx="12"/>
          </p:nvPr>
        </p:nvSpPr>
        <p:spPr/>
        <p:txBody>
          <a:bodyPr/>
          <a:lstStyle/>
          <a:p>
            <a:fld id="{D72AB026-4F4D-41ED-ACEA-BD3135BC3892}" type="slidenum">
              <a:rPr lang="es-MX" smtClean="0"/>
              <a:t>‹Nº›</a:t>
            </a:fld>
            <a:endParaRPr lang="es-MX"/>
          </a:p>
        </p:txBody>
      </p:sp>
    </p:spTree>
    <p:extLst>
      <p:ext uri="{BB962C8B-B14F-4D97-AF65-F5344CB8AC3E}">
        <p14:creationId xmlns:p14="http://schemas.microsoft.com/office/powerpoint/2010/main" val="1825299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17FA91FE-0F49-4556-95C9-1CF8924B3A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764476F0-C3F3-4BDE-B644-6DFB689AA9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55B801E8-4736-419C-BF55-2239811A4C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419347-4CEA-4C7B-9445-A8187EC86EB7}" type="datetimeFigureOut">
              <a:rPr lang="es-MX" smtClean="0"/>
              <a:t>23/06/2025</a:t>
            </a:fld>
            <a:endParaRPr lang="es-MX"/>
          </a:p>
        </p:txBody>
      </p:sp>
      <p:sp>
        <p:nvSpPr>
          <p:cNvPr id="5" name="Marcador de pie de página 4">
            <a:extLst>
              <a:ext uri="{FF2B5EF4-FFF2-40B4-BE49-F238E27FC236}">
                <a16:creationId xmlns:a16="http://schemas.microsoft.com/office/drawing/2014/main" xmlns="" id="{35902E45-C23A-417B-B6D4-C302600DDC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xmlns="" id="{CCBD0F5A-414A-4D96-8806-226365117F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AB026-4F4D-41ED-ACEA-BD3135BC3892}" type="slidenum">
              <a:rPr lang="es-MX" smtClean="0"/>
              <a:t>‹Nº›</a:t>
            </a:fld>
            <a:endParaRPr lang="es-MX"/>
          </a:p>
        </p:txBody>
      </p:sp>
    </p:spTree>
    <p:extLst>
      <p:ext uri="{BB962C8B-B14F-4D97-AF65-F5344CB8AC3E}">
        <p14:creationId xmlns:p14="http://schemas.microsoft.com/office/powerpoint/2010/main" val="1340722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mailto:comunicacion@comepo.org.mx"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https://www.google.com.mx/maps/place/Parque+de+Innovaci%C3%B3n+De+La+Salle,+Blvd.+Campestre+2150,+Bosques+del+Refugio,+37150+Le%C3%B3n+de+los+Aldama,+Gto./@21.1544905,-101.712559,16z/data=!4m6!3m5!1s0x842bc0a934c77435:0x22b38e6acb35fc0a!8m2!3d21.1544905!4d-101.712559!16s%2Fg%2F1q67v99ds?utm_campaign=ml-ardl&amp;g_ep=Eg1tbF8yMDI1MDYxNl8wIJvbDyoASAJQAQ%3D%3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s://www.google.com.mx/maps/dir/Aeropuerto+Internacional+de+Guanajuato+(BJX),+Silao+-+Leon+Km+5.5,+Col.+Nuevo+M%C3%A9xico,+36270+Silao+de+la+Victoria,+Gto./Parque+de+Innovaci%C3%B3n+De+La+Salle,+Boulevard+Campestre,+Bosques+del+Refugio,+Le%C3%B3n+de+los+Aldama,+Gto./@21.0777313,-101.5957514,11z/data=!4m8!4m7!1m2!1m1!1s0x84293fcca6530fc5:0x73d6d63dc52c6900!1m2!1m1!1s0x842bc0a934c77435:0x22b38e6acb35fc0a!3e0?utm_campaign=ml-ardl&amp;g_ep=Eg1tbF8yMDI1MDYxNl8wIJvbDyoASAJQAQ%3D%3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hyperlink" Target="https://www.google.com.mx/maps/dir/Central+de+Autobuses+de+Le%C3%B3n,+Boulevard+Hilario+Medina,+Espa%C3%B1ita,+Le%C3%B3n+de+los+Aldama,+Gto./Blvd.+Hilario+Medina,+Le%C3%B3n+de+los+Aldama,+Gto./Lib.+Jos%C3%A9+Ma.+Morelos+Pte.,+Granjas+el+Palote,+Le%C3%B3n+de+los+Aldama,+Gto./Parque+de+Innovaci%C3%B3n+De+La+Salle,+Boulevard+Campestre,+Bosques+del+Refugio,+Le%C3%B3n+de+los+Aldama,+Gto./@21.1473596,-101.6777779,11z/data=!4m14!4m13!1m2!1m1!1s0x842bbf002d1e0b5d:0xed54ef3bc0931969!1m2!1m1!1s0x842bbee6f78f8c47:0xad49096a2a068c2f!1m2!1m1!1s0x842bb8b1890e8a87:0x8558a839aa074cf1!1m2!1m1!1s0x842bc0a934c77435:0x22b38e6acb35fc0a!3e0?utm_campaign=ml-ardl&amp;g_ep=Eg1tbF8yMDI1MDYxNl8wIJvbDyoASAJQAQ%3D%3D"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google.com/maps/place/Hyatt+Centric+Campestre+Le%C3%B3n,+P.%C2%BA+de+los+Insurgentes+3360,+37330+Le%C3%B3n+de+los+Aldama,+Gto./@21.1721229,-101.7341787,16z/data=!3m1!1e3!4m6!3m5!1s0x842bc739e1a7930f:0x6940dbfcc80aff06!8m2!3d21.1721229!4d-101.7341787!16s%2Fg%2F11gdm9fnd2?utm_campaign=ml-ardl&amp;g_ep=Eg1tbF8yMDI1MDYxNl8wIJvbDyoASAJQAQ%3D%3D" TargetMode="External"/><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hyperlink" Target="https://www.google.com/maps/place/Holiday+Inn+%26+Suites+Plaza+Mayor,+Blvd+A.+L%C3%B3pez+Mateos+Poniente+%232619,+Villa+del+Juncal,+37180+Le%C3%B3n+de+los+Aldama,+Gto./@21.1529662,-101.6851568,16z/data=!3m1!1e3!4m6!3m5!1s0x842bbf402dc46033:0x6ade642bacd3a96f!8m2!3d21.1529662!4d-101.6851568!16s%2Fg%2F11bw5xhgrm?utm_campaign=ml-ardl&amp;g_ep=Eg1tbF8yMDI1MDYxNl8wIJvbDyoASAJQAQ%3D%3D" TargetMode="External"/><Relationship Id="rId5" Type="http://schemas.openxmlformats.org/officeDocument/2006/relationships/image" Target="../media/image14.png"/><Relationship Id="rId4" Type="http://schemas.openxmlformats.org/officeDocument/2006/relationships/hyperlink" Target="https://www.google.com/maps/place/Hotel+Suites+Mexico+Plaza+Campestre,+Blvrd+Jose+Mar%C3%ADa+Morelos+No+1502,+Predio+el+Capulin,+37130+Le%C3%B3n+de+los+Aldama,+Gto./@21.1691667,-101.6919444,16z/data=!3m1!1e3!4m6!3m5!1s0x842bb8d6f98b1955:0x80c7162473f5d556!8m2!3d21.1691667!4d-101.6919444!16s%2Fg%2F1vgqddsd?utm_campaign=ml-ardl&amp;g_ep=Eg1tbF8yMDI1MDYxNl8wIJvbDyoASAJQAQ%3D%3D" TargetMode="Externa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xmlns="" id="{378DB1F2-8379-4358-919F-BFECE56F99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xmlns="" id="{DBE9E6C4-D2B8-440D-B06D-747E15638243}"/>
              </a:ext>
            </a:extLst>
          </p:cNvPr>
          <p:cNvSpPr txBox="1"/>
          <p:nvPr/>
        </p:nvSpPr>
        <p:spPr>
          <a:xfrm>
            <a:off x="1251283" y="3137791"/>
            <a:ext cx="9448801" cy="707886"/>
          </a:xfrm>
          <a:prstGeom prst="rect">
            <a:avLst/>
          </a:prstGeom>
          <a:noFill/>
        </p:spPr>
        <p:txBody>
          <a:bodyPr wrap="square" rtlCol="0" anchor="ctr">
            <a:spAutoFit/>
          </a:bodyPr>
          <a:lstStyle/>
          <a:p>
            <a:r>
              <a:rPr lang="es-ES" sz="4000" dirty="0">
                <a:solidFill>
                  <a:srgbClr val="C00000"/>
                </a:solidFill>
                <a:latin typeface="Arial Rounded MT Bold" panose="020F0704030504030204" pitchFamily="34" charset="0"/>
                <a:cs typeface="Calibri" panose="020F0502020204030204" pitchFamily="34" charset="0"/>
              </a:rPr>
              <a:t>Guía </a:t>
            </a:r>
            <a:r>
              <a:rPr lang="es-ES" sz="4000" dirty="0" smtClean="0">
                <a:solidFill>
                  <a:srgbClr val="C00000"/>
                </a:solidFill>
                <a:latin typeface="Arial Rounded MT Bold" panose="020F0704030504030204" pitchFamily="34" charset="0"/>
                <a:cs typeface="Calibri" panose="020F0502020204030204" pitchFamily="34" charset="0"/>
              </a:rPr>
              <a:t>Informativa</a:t>
            </a:r>
            <a:endParaRPr lang="es-MX" sz="4000" dirty="0">
              <a:solidFill>
                <a:srgbClr val="C00000"/>
              </a:solidFill>
              <a:latin typeface="Arial Rounded MT Bold" panose="020F07040305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xmlns="" id="{022E389D-CDC1-48C1-9EAD-BF5658432A16}"/>
              </a:ext>
            </a:extLst>
          </p:cNvPr>
          <p:cNvSpPr txBox="1"/>
          <p:nvPr/>
        </p:nvSpPr>
        <p:spPr>
          <a:xfrm>
            <a:off x="1251283" y="3845677"/>
            <a:ext cx="9432759" cy="584775"/>
          </a:xfrm>
          <a:prstGeom prst="rect">
            <a:avLst/>
          </a:prstGeom>
          <a:noFill/>
        </p:spPr>
        <p:txBody>
          <a:bodyPr wrap="square" rtlCol="0" anchor="ctr">
            <a:spAutoFit/>
          </a:bodyPr>
          <a:lstStyle/>
          <a:p>
            <a:r>
              <a:rPr lang="es-ES" sz="3200" dirty="0" smtClean="0">
                <a:solidFill>
                  <a:srgbClr val="002060"/>
                </a:solidFill>
                <a:latin typeface="Arial Rounded MT Bold" panose="020F0704030504030204" pitchFamily="34" charset="0"/>
                <a:cs typeface="Arial" panose="020B0604020202020204" pitchFamily="34" charset="0"/>
              </a:rPr>
              <a:t>21 al 24 de Septiembre de 2025</a:t>
            </a:r>
            <a:endParaRPr lang="es-MX" sz="3200" dirty="0">
              <a:solidFill>
                <a:srgbClr val="002060"/>
              </a:solidFill>
              <a:latin typeface="Arial Rounded MT Bold" panose="020F070403050403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xmlns="" id="{5BFFF27D-E2C2-4EDE-A8B9-827F9E826EA1}"/>
              </a:ext>
            </a:extLst>
          </p:cNvPr>
          <p:cNvSpPr txBox="1"/>
          <p:nvPr/>
        </p:nvSpPr>
        <p:spPr>
          <a:xfrm>
            <a:off x="1251283" y="4430452"/>
            <a:ext cx="9480885" cy="1200329"/>
          </a:xfrm>
          <a:prstGeom prst="rect">
            <a:avLst/>
          </a:prstGeom>
          <a:noFill/>
        </p:spPr>
        <p:txBody>
          <a:bodyPr wrap="square" rtlCol="0" anchor="ctr">
            <a:spAutoFit/>
          </a:bodyPr>
          <a:lstStyle/>
          <a:p>
            <a:r>
              <a:rPr lang="es-ES" sz="2400" b="1" dirty="0" smtClean="0">
                <a:latin typeface="Arial Rounded MT Bold" panose="020F0704030504030204"/>
                <a:cs typeface="Arial" panose="020B0604020202020204" pitchFamily="34" charset="0"/>
              </a:rPr>
              <a:t>Universidad La Salle Bajío, </a:t>
            </a:r>
            <a:r>
              <a:rPr lang="es-ES" sz="2400" dirty="0" smtClean="0">
                <a:latin typeface="Arial Rounded MT Bold" panose="020F0704030504030204"/>
                <a:cs typeface="Arial" panose="020B0604020202020204" pitchFamily="34" charset="0"/>
              </a:rPr>
              <a:t>Campus Campestre</a:t>
            </a:r>
          </a:p>
          <a:p>
            <a:r>
              <a:rPr lang="es-ES" sz="2400" dirty="0" smtClean="0">
                <a:latin typeface="Arial Rounded MT Bold" panose="020F0704030504030204"/>
                <a:cs typeface="Arial" panose="020B0604020202020204" pitchFamily="34" charset="0"/>
              </a:rPr>
              <a:t>Parque </a:t>
            </a:r>
            <a:r>
              <a:rPr lang="es-ES" sz="2400" dirty="0">
                <a:latin typeface="Arial Rounded MT Bold" panose="020F0704030504030204"/>
                <a:cs typeface="Arial" panose="020B0604020202020204" pitchFamily="34" charset="0"/>
              </a:rPr>
              <a:t>de </a:t>
            </a:r>
            <a:r>
              <a:rPr lang="es-ES" sz="2400" dirty="0" smtClean="0">
                <a:latin typeface="Arial Rounded MT Bold" panose="020F0704030504030204"/>
                <a:cs typeface="Arial" panose="020B0604020202020204" pitchFamily="34" charset="0"/>
              </a:rPr>
              <a:t>Innovación</a:t>
            </a:r>
          </a:p>
          <a:p>
            <a:r>
              <a:rPr lang="es-ES" sz="2400" dirty="0" smtClean="0">
                <a:latin typeface="Arial Rounded MT Bold" panose="020F0704030504030204"/>
                <a:cs typeface="Arial" panose="020B0604020202020204" pitchFamily="34" charset="0"/>
              </a:rPr>
              <a:t>León</a:t>
            </a:r>
            <a:r>
              <a:rPr lang="es-ES" sz="2400" dirty="0">
                <a:latin typeface="Arial Rounded MT Bold" panose="020F0704030504030204"/>
                <a:cs typeface="Arial" panose="020B0604020202020204" pitchFamily="34" charset="0"/>
              </a:rPr>
              <a:t>, Guanajuato, México</a:t>
            </a:r>
          </a:p>
        </p:txBody>
      </p:sp>
    </p:spTree>
    <p:extLst>
      <p:ext uri="{BB962C8B-B14F-4D97-AF65-F5344CB8AC3E}">
        <p14:creationId xmlns:p14="http://schemas.microsoft.com/office/powerpoint/2010/main" val="1686711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xmlns="" id="{3796E3B7-1D3A-426D-96D1-502DE3E94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xmlns="" id="{D358E6F5-B3A7-4D97-AB7E-8896ADC939FF}"/>
              </a:ext>
            </a:extLst>
          </p:cNvPr>
          <p:cNvSpPr txBox="1"/>
          <p:nvPr/>
        </p:nvSpPr>
        <p:spPr>
          <a:xfrm>
            <a:off x="850232" y="394590"/>
            <a:ext cx="10315073" cy="707886"/>
          </a:xfrm>
          <a:prstGeom prst="rect">
            <a:avLst/>
          </a:prstGeom>
          <a:noFill/>
        </p:spPr>
        <p:txBody>
          <a:bodyPr wrap="square" rtlCol="0" anchor="ctr">
            <a:spAutoFit/>
          </a:bodyPr>
          <a:lstStyle/>
          <a:p>
            <a:r>
              <a:rPr lang="es-ES" sz="4000" dirty="0">
                <a:solidFill>
                  <a:srgbClr val="002060"/>
                </a:solidFill>
                <a:latin typeface="Arial Rounded MT Bold" panose="020F0704030504030204" pitchFamily="34" charset="0"/>
                <a:cs typeface="Calibri" panose="020F0502020204030204" pitchFamily="34" charset="0"/>
              </a:rPr>
              <a:t>Servicios alrededor de la Universidad</a:t>
            </a:r>
            <a:endParaRPr lang="es-MX" sz="4000" dirty="0">
              <a:solidFill>
                <a:srgbClr val="002060"/>
              </a:solidFill>
              <a:latin typeface="Arial Rounded MT Bold" panose="020F0704030504030204" pitchFamily="34" charset="0"/>
              <a:cs typeface="Calibri" panose="020F0502020204030204" pitchFamily="34" charset="0"/>
            </a:endParaRPr>
          </a:p>
        </p:txBody>
      </p:sp>
      <p:pic>
        <p:nvPicPr>
          <p:cNvPr id="8" name="Imagen 7">
            <a:extLst>
              <a:ext uri="{FF2B5EF4-FFF2-40B4-BE49-F238E27FC236}">
                <a16:creationId xmlns:a16="http://schemas.microsoft.com/office/drawing/2014/main" xmlns="" id="{53A7CD4E-4FEC-48C1-A346-7DA9E0F9ED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4"/>
          <a:stretch/>
        </p:blipFill>
        <p:spPr>
          <a:xfrm>
            <a:off x="978568" y="1033064"/>
            <a:ext cx="7542445" cy="4791872"/>
          </a:xfrm>
          <a:prstGeom prst="rect">
            <a:avLst/>
          </a:prstGeom>
        </p:spPr>
      </p:pic>
      <p:sp>
        <p:nvSpPr>
          <p:cNvPr id="5" name="CuadroTexto 4">
            <a:extLst>
              <a:ext uri="{FF2B5EF4-FFF2-40B4-BE49-F238E27FC236}">
                <a16:creationId xmlns:a16="http://schemas.microsoft.com/office/drawing/2014/main" xmlns="" id="{6B1224CF-C50D-4984-A4EC-5A74A3FEAEF0}"/>
              </a:ext>
            </a:extLst>
          </p:cNvPr>
          <p:cNvSpPr txBox="1"/>
          <p:nvPr/>
        </p:nvSpPr>
        <p:spPr>
          <a:xfrm>
            <a:off x="7462542" y="4579522"/>
            <a:ext cx="2159420" cy="230832"/>
          </a:xfrm>
          <a:prstGeom prst="rect">
            <a:avLst/>
          </a:prstGeom>
          <a:noFill/>
        </p:spPr>
        <p:txBody>
          <a:bodyPr wrap="square" rtlCol="0" anchor="b">
            <a:spAutoFit/>
          </a:bodyPr>
          <a:lstStyle/>
          <a:p>
            <a:r>
              <a:rPr lang="es-ES" sz="900" dirty="0">
                <a:latin typeface="Arial" panose="020B0604020202020204" pitchFamily="34" charset="0"/>
                <a:cs typeface="Arial" panose="020B0604020202020204" pitchFamily="34" charset="0"/>
              </a:rPr>
              <a:t>Plaza Puerta Bajío</a:t>
            </a:r>
            <a:endParaRPr lang="es-MX" sz="900"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xmlns="" id="{4DE452A5-7F04-453A-812E-E48389E766C0}"/>
              </a:ext>
            </a:extLst>
          </p:cNvPr>
          <p:cNvSpPr txBox="1"/>
          <p:nvPr/>
        </p:nvSpPr>
        <p:spPr>
          <a:xfrm>
            <a:off x="7462542" y="4746487"/>
            <a:ext cx="2159420" cy="230832"/>
          </a:xfrm>
          <a:prstGeom prst="rect">
            <a:avLst/>
          </a:prstGeom>
          <a:noFill/>
        </p:spPr>
        <p:txBody>
          <a:bodyPr wrap="square" rtlCol="0" anchor="b">
            <a:spAutoFit/>
          </a:bodyPr>
          <a:lstStyle/>
          <a:p>
            <a:r>
              <a:rPr lang="es-ES" sz="900" dirty="0">
                <a:latin typeface="Arial" panose="020B0604020202020204" pitchFamily="34" charset="0"/>
                <a:cs typeface="Arial" panose="020B0604020202020204" pitchFamily="34" charset="0"/>
              </a:rPr>
              <a:t>Plaza Campestre</a:t>
            </a:r>
            <a:endParaRPr lang="es-MX" sz="900"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xmlns="" id="{BB0A2224-8077-480B-A739-BBA421CBEB4A}"/>
              </a:ext>
            </a:extLst>
          </p:cNvPr>
          <p:cNvSpPr txBox="1"/>
          <p:nvPr/>
        </p:nvSpPr>
        <p:spPr>
          <a:xfrm>
            <a:off x="7462542" y="4913452"/>
            <a:ext cx="2159420" cy="230832"/>
          </a:xfrm>
          <a:prstGeom prst="rect">
            <a:avLst/>
          </a:prstGeom>
          <a:noFill/>
        </p:spPr>
        <p:txBody>
          <a:bodyPr wrap="square" rtlCol="0" anchor="b">
            <a:spAutoFit/>
          </a:bodyPr>
          <a:lstStyle/>
          <a:p>
            <a:r>
              <a:rPr lang="es-ES" sz="900" dirty="0">
                <a:latin typeface="Arial" panose="020B0604020202020204" pitchFamily="34" charset="0"/>
                <a:cs typeface="Arial" panose="020B0604020202020204" pitchFamily="34" charset="0"/>
              </a:rPr>
              <a:t>Zona de Plaza Mayor</a:t>
            </a:r>
            <a:endParaRPr lang="es-MX" sz="900"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xmlns="" id="{FC02BBA8-8BAB-41A2-8B9C-69B002CE987A}"/>
              </a:ext>
            </a:extLst>
          </p:cNvPr>
          <p:cNvSpPr txBox="1"/>
          <p:nvPr/>
        </p:nvSpPr>
        <p:spPr>
          <a:xfrm>
            <a:off x="7462542" y="5247382"/>
            <a:ext cx="2159420" cy="230832"/>
          </a:xfrm>
          <a:prstGeom prst="rect">
            <a:avLst/>
          </a:prstGeom>
          <a:noFill/>
        </p:spPr>
        <p:txBody>
          <a:bodyPr wrap="square" rtlCol="0" anchor="b">
            <a:spAutoFit/>
          </a:bodyPr>
          <a:lstStyle/>
          <a:p>
            <a:r>
              <a:rPr lang="es-ES" sz="900" dirty="0">
                <a:latin typeface="Arial" panose="020B0604020202020204" pitchFamily="34" charset="0"/>
                <a:cs typeface="Arial" panose="020B0604020202020204" pitchFamily="34" charset="0"/>
              </a:rPr>
              <a:t>Universidad La Salle Bajío</a:t>
            </a:r>
            <a:endParaRPr lang="es-MX" sz="9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xmlns="" id="{402E163C-44C6-4120-B88B-E70BB79DD5A8}"/>
              </a:ext>
            </a:extLst>
          </p:cNvPr>
          <p:cNvSpPr txBox="1"/>
          <p:nvPr/>
        </p:nvSpPr>
        <p:spPr>
          <a:xfrm>
            <a:off x="7462542" y="5414346"/>
            <a:ext cx="2159420" cy="230832"/>
          </a:xfrm>
          <a:prstGeom prst="rect">
            <a:avLst/>
          </a:prstGeom>
          <a:noFill/>
        </p:spPr>
        <p:txBody>
          <a:bodyPr wrap="square" rtlCol="0" anchor="b">
            <a:spAutoFit/>
          </a:bodyPr>
          <a:lstStyle/>
          <a:p>
            <a:r>
              <a:rPr lang="es-ES" sz="900" dirty="0">
                <a:latin typeface="Arial" panose="020B0604020202020204" pitchFamily="34" charset="0"/>
                <a:cs typeface="Arial" panose="020B0604020202020204" pitchFamily="34" charset="0"/>
              </a:rPr>
              <a:t>Bancos y cajeros automáticos</a:t>
            </a:r>
            <a:endParaRPr lang="es-MX" sz="9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xmlns="" id="{EC1BC436-50AC-4042-A92A-182CD5CA5010}"/>
              </a:ext>
            </a:extLst>
          </p:cNvPr>
          <p:cNvSpPr txBox="1"/>
          <p:nvPr/>
        </p:nvSpPr>
        <p:spPr>
          <a:xfrm>
            <a:off x="7462542" y="5080417"/>
            <a:ext cx="2159420" cy="230832"/>
          </a:xfrm>
          <a:prstGeom prst="rect">
            <a:avLst/>
          </a:prstGeom>
          <a:noFill/>
        </p:spPr>
        <p:txBody>
          <a:bodyPr wrap="square" rtlCol="0" anchor="b">
            <a:spAutoFit/>
          </a:bodyPr>
          <a:lstStyle/>
          <a:p>
            <a:r>
              <a:rPr lang="es-ES" sz="900" dirty="0">
                <a:latin typeface="Arial" panose="020B0604020202020204" pitchFamily="34" charset="0"/>
                <a:cs typeface="Arial" panose="020B0604020202020204" pitchFamily="34" charset="0"/>
              </a:rPr>
              <a:t>Áreas comerciales / restaurantes</a:t>
            </a:r>
            <a:endParaRPr lang="es-MX" sz="900" dirty="0">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xmlns="" id="{6DC61674-17E0-4F3A-AA13-4BDD1F5C7853}"/>
              </a:ext>
            </a:extLst>
          </p:cNvPr>
          <p:cNvSpPr txBox="1"/>
          <p:nvPr/>
        </p:nvSpPr>
        <p:spPr>
          <a:xfrm>
            <a:off x="7562496" y="2605646"/>
            <a:ext cx="3554683" cy="646331"/>
          </a:xfrm>
          <a:prstGeom prst="rect">
            <a:avLst/>
          </a:prstGeom>
          <a:noFill/>
        </p:spPr>
        <p:txBody>
          <a:bodyPr wrap="square" rtlCol="0" anchor="ctr">
            <a:spAutoFit/>
          </a:bodyPr>
          <a:lstStyle/>
          <a:p>
            <a:r>
              <a:rPr lang="es-ES" sz="1400" b="1" dirty="0">
                <a:solidFill>
                  <a:srgbClr val="002060"/>
                </a:solidFill>
                <a:latin typeface="Arial Rounded MT Bold" panose="020F0704030504030204" pitchFamily="34" charset="0"/>
                <a:cs typeface="Calibri" panose="020F0502020204030204" pitchFamily="34" charset="0"/>
              </a:rPr>
              <a:t>Hotel Suites México Plaza </a:t>
            </a:r>
            <a:r>
              <a:rPr lang="es-ES" sz="1400" b="1" dirty="0" smtClean="0">
                <a:solidFill>
                  <a:srgbClr val="002060"/>
                </a:solidFill>
                <a:latin typeface="Arial Rounded MT Bold" panose="020F0704030504030204" pitchFamily="34" charset="0"/>
                <a:cs typeface="Calibri" panose="020F0502020204030204" pitchFamily="34" charset="0"/>
              </a:rPr>
              <a:t>Campestre</a:t>
            </a:r>
          </a:p>
          <a:p>
            <a:r>
              <a:rPr lang="es-ES" sz="1100" dirty="0" err="1">
                <a:latin typeface="Arial Rounded MT Bold" panose="020F0704030504030204" pitchFamily="34" charset="0"/>
                <a:cs typeface="Calibri" panose="020F0502020204030204" pitchFamily="34" charset="0"/>
              </a:rPr>
              <a:t>Blvrd</a:t>
            </a:r>
            <a:r>
              <a:rPr lang="es-ES" sz="1100" dirty="0">
                <a:latin typeface="Arial Rounded MT Bold" panose="020F0704030504030204" pitchFamily="34" charset="0"/>
                <a:cs typeface="Calibri" panose="020F0502020204030204" pitchFamily="34" charset="0"/>
              </a:rPr>
              <a:t> </a:t>
            </a:r>
            <a:r>
              <a:rPr lang="es-ES" sz="1100" dirty="0" err="1">
                <a:latin typeface="Arial Rounded MT Bold" panose="020F0704030504030204" pitchFamily="34" charset="0"/>
                <a:cs typeface="Calibri" panose="020F0502020204030204" pitchFamily="34" charset="0"/>
              </a:rPr>
              <a:t>Jose</a:t>
            </a:r>
            <a:r>
              <a:rPr lang="es-ES" sz="1100" dirty="0">
                <a:latin typeface="Arial Rounded MT Bold" panose="020F0704030504030204" pitchFamily="34" charset="0"/>
                <a:cs typeface="Calibri" panose="020F0502020204030204" pitchFamily="34" charset="0"/>
              </a:rPr>
              <a:t> María Morelos No 1502, Predio el </a:t>
            </a:r>
            <a:r>
              <a:rPr lang="es-ES" sz="1100" dirty="0" err="1">
                <a:latin typeface="Arial Rounded MT Bold" panose="020F0704030504030204" pitchFamily="34" charset="0"/>
                <a:cs typeface="Calibri" panose="020F0502020204030204" pitchFamily="34" charset="0"/>
              </a:rPr>
              <a:t>Capulin</a:t>
            </a:r>
            <a:r>
              <a:rPr lang="es-ES" sz="1100" dirty="0">
                <a:latin typeface="Arial Rounded MT Bold" panose="020F0704030504030204" pitchFamily="34" charset="0"/>
                <a:cs typeface="Calibri" panose="020F0502020204030204" pitchFamily="34" charset="0"/>
              </a:rPr>
              <a:t>, 37130 León de los Aldama, </a:t>
            </a:r>
            <a:r>
              <a:rPr lang="es-ES" sz="1100" dirty="0" err="1">
                <a:latin typeface="Arial Rounded MT Bold" panose="020F0704030504030204" pitchFamily="34" charset="0"/>
                <a:cs typeface="Calibri" panose="020F0502020204030204" pitchFamily="34" charset="0"/>
              </a:rPr>
              <a:t>Gto</a:t>
            </a:r>
            <a:r>
              <a:rPr lang="es-ES" sz="1100" dirty="0">
                <a:latin typeface="Arial Rounded MT Bold" panose="020F0704030504030204" pitchFamily="34" charset="0"/>
                <a:cs typeface="Calibri" panose="020F0502020204030204" pitchFamily="34" charset="0"/>
              </a:rPr>
              <a:t>.</a:t>
            </a:r>
            <a:endParaRPr lang="es-MX" sz="1100" dirty="0">
              <a:latin typeface="Arial Rounded MT Bold" panose="020F0704030504030204" pitchFamily="34" charset="0"/>
              <a:cs typeface="Calibri" panose="020F0502020204030204" pitchFamily="34" charset="0"/>
            </a:endParaRPr>
          </a:p>
        </p:txBody>
      </p:sp>
      <p:sp>
        <p:nvSpPr>
          <p:cNvPr id="15" name="CuadroTexto 14">
            <a:extLst>
              <a:ext uri="{FF2B5EF4-FFF2-40B4-BE49-F238E27FC236}">
                <a16:creationId xmlns:a16="http://schemas.microsoft.com/office/drawing/2014/main" xmlns="" id="{EE6BC4F8-9792-4195-B276-2C1DC50B6579}"/>
              </a:ext>
            </a:extLst>
          </p:cNvPr>
          <p:cNvSpPr txBox="1"/>
          <p:nvPr/>
        </p:nvSpPr>
        <p:spPr>
          <a:xfrm>
            <a:off x="7562495" y="3251977"/>
            <a:ext cx="3554683" cy="646331"/>
          </a:xfrm>
          <a:prstGeom prst="rect">
            <a:avLst/>
          </a:prstGeom>
          <a:noFill/>
        </p:spPr>
        <p:txBody>
          <a:bodyPr wrap="square" rtlCol="0" anchor="ctr">
            <a:spAutoFit/>
          </a:bodyPr>
          <a:lstStyle/>
          <a:p>
            <a:r>
              <a:rPr lang="es-ES" sz="1400" b="1" dirty="0">
                <a:solidFill>
                  <a:srgbClr val="002060"/>
                </a:solidFill>
                <a:latin typeface="Arial Rounded MT Bold" panose="020F0704030504030204" pitchFamily="34" charset="0"/>
                <a:cs typeface="Calibri" panose="020F0502020204030204" pitchFamily="34" charset="0"/>
              </a:rPr>
              <a:t>Holiday </a:t>
            </a:r>
            <a:r>
              <a:rPr lang="es-ES" sz="1400" b="1" dirty="0" err="1">
                <a:solidFill>
                  <a:srgbClr val="002060"/>
                </a:solidFill>
                <a:latin typeface="Arial Rounded MT Bold" panose="020F0704030504030204" pitchFamily="34" charset="0"/>
                <a:cs typeface="Calibri" panose="020F0502020204030204" pitchFamily="34" charset="0"/>
              </a:rPr>
              <a:t>Inn</a:t>
            </a:r>
            <a:r>
              <a:rPr lang="es-ES" sz="1400" b="1" dirty="0">
                <a:solidFill>
                  <a:srgbClr val="002060"/>
                </a:solidFill>
                <a:latin typeface="Arial Rounded MT Bold" panose="020F0704030504030204" pitchFamily="34" charset="0"/>
                <a:cs typeface="Calibri" panose="020F0502020204030204" pitchFamily="34" charset="0"/>
              </a:rPr>
              <a:t> &amp; Suites Plaza </a:t>
            </a:r>
            <a:r>
              <a:rPr lang="es-ES" sz="1400" b="1" dirty="0" smtClean="0">
                <a:solidFill>
                  <a:srgbClr val="002060"/>
                </a:solidFill>
                <a:latin typeface="Arial Rounded MT Bold" panose="020F0704030504030204" pitchFamily="34" charset="0"/>
                <a:cs typeface="Calibri" panose="020F0502020204030204" pitchFamily="34" charset="0"/>
              </a:rPr>
              <a:t>Mayor</a:t>
            </a:r>
          </a:p>
          <a:p>
            <a:r>
              <a:rPr lang="es-ES" sz="1100" dirty="0" err="1">
                <a:latin typeface="Arial Rounded MT Bold" panose="020F0704030504030204" pitchFamily="34" charset="0"/>
                <a:cs typeface="Calibri" panose="020F0502020204030204" pitchFamily="34" charset="0"/>
              </a:rPr>
              <a:t>Blvd</a:t>
            </a:r>
            <a:r>
              <a:rPr lang="es-ES" sz="1100" dirty="0">
                <a:latin typeface="Arial Rounded MT Bold" panose="020F0704030504030204" pitchFamily="34" charset="0"/>
                <a:cs typeface="Calibri" panose="020F0502020204030204" pitchFamily="34" charset="0"/>
              </a:rPr>
              <a:t> A. López Mateos Poniente #2619, Villa del Juncal, 37180 León de los Aldama, </a:t>
            </a:r>
            <a:r>
              <a:rPr lang="es-ES" sz="1100" dirty="0" err="1">
                <a:latin typeface="Arial Rounded MT Bold" panose="020F0704030504030204" pitchFamily="34" charset="0"/>
                <a:cs typeface="Calibri" panose="020F0502020204030204" pitchFamily="34" charset="0"/>
              </a:rPr>
              <a:t>Gto</a:t>
            </a:r>
            <a:r>
              <a:rPr lang="es-ES" sz="1100" dirty="0">
                <a:latin typeface="Arial Rounded MT Bold" panose="020F0704030504030204" pitchFamily="34" charset="0"/>
                <a:cs typeface="Calibri" panose="020F0502020204030204" pitchFamily="34" charset="0"/>
              </a:rPr>
              <a:t>.</a:t>
            </a:r>
            <a:endParaRPr lang="es-MX" sz="1100" dirty="0">
              <a:latin typeface="Arial Rounded MT Bold" panose="020F0704030504030204" pitchFamily="34" charset="0"/>
              <a:cs typeface="Calibri" panose="020F0502020204030204" pitchFamily="34" charset="0"/>
            </a:endParaRPr>
          </a:p>
        </p:txBody>
      </p:sp>
      <p:sp>
        <p:nvSpPr>
          <p:cNvPr id="16" name="CuadroTexto 15">
            <a:extLst>
              <a:ext uri="{FF2B5EF4-FFF2-40B4-BE49-F238E27FC236}">
                <a16:creationId xmlns:a16="http://schemas.microsoft.com/office/drawing/2014/main" xmlns="" id="{6906CC71-13D8-4376-AE98-36074F5F50DF}"/>
              </a:ext>
            </a:extLst>
          </p:cNvPr>
          <p:cNvSpPr txBox="1"/>
          <p:nvPr/>
        </p:nvSpPr>
        <p:spPr>
          <a:xfrm>
            <a:off x="7562495" y="3928826"/>
            <a:ext cx="3650936" cy="477054"/>
          </a:xfrm>
          <a:prstGeom prst="rect">
            <a:avLst/>
          </a:prstGeom>
          <a:noFill/>
        </p:spPr>
        <p:txBody>
          <a:bodyPr wrap="square" rtlCol="0" anchor="ctr">
            <a:spAutoFit/>
          </a:bodyPr>
          <a:lstStyle/>
          <a:p>
            <a:r>
              <a:rPr lang="es-ES" sz="1400" b="1" dirty="0">
                <a:solidFill>
                  <a:srgbClr val="002060"/>
                </a:solidFill>
                <a:latin typeface="Arial Rounded MT Bold" panose="020F0704030504030204" pitchFamily="34" charset="0"/>
                <a:cs typeface="Calibri" panose="020F0502020204030204" pitchFamily="34" charset="0"/>
              </a:rPr>
              <a:t>Hyatt </a:t>
            </a:r>
            <a:r>
              <a:rPr lang="es-ES" sz="1400" b="1" dirty="0" err="1">
                <a:solidFill>
                  <a:srgbClr val="002060"/>
                </a:solidFill>
                <a:latin typeface="Arial Rounded MT Bold" panose="020F0704030504030204" pitchFamily="34" charset="0"/>
                <a:cs typeface="Calibri" panose="020F0502020204030204" pitchFamily="34" charset="0"/>
              </a:rPr>
              <a:t>Centric</a:t>
            </a:r>
            <a:r>
              <a:rPr lang="es-ES" sz="1400" b="1" dirty="0">
                <a:solidFill>
                  <a:srgbClr val="002060"/>
                </a:solidFill>
                <a:latin typeface="Arial Rounded MT Bold" panose="020F0704030504030204" pitchFamily="34" charset="0"/>
                <a:cs typeface="Calibri" panose="020F0502020204030204" pitchFamily="34" charset="0"/>
              </a:rPr>
              <a:t> Campestre </a:t>
            </a:r>
            <a:r>
              <a:rPr lang="es-ES" sz="1400" b="1" dirty="0" smtClean="0">
                <a:solidFill>
                  <a:srgbClr val="002060"/>
                </a:solidFill>
                <a:latin typeface="Arial Rounded MT Bold" panose="020F0704030504030204" pitchFamily="34" charset="0"/>
                <a:cs typeface="Calibri" panose="020F0502020204030204" pitchFamily="34" charset="0"/>
              </a:rPr>
              <a:t>León</a:t>
            </a:r>
          </a:p>
          <a:p>
            <a:r>
              <a:rPr lang="es-ES" sz="1100" dirty="0">
                <a:latin typeface="Arial Rounded MT Bold" panose="020F0704030504030204" pitchFamily="34" charset="0"/>
                <a:cs typeface="Calibri" panose="020F0502020204030204" pitchFamily="34" charset="0"/>
              </a:rPr>
              <a:t>P.º de los Insurgentes 3360, 37330 León de los Aldama, </a:t>
            </a:r>
            <a:r>
              <a:rPr lang="es-ES" sz="1100" dirty="0" err="1">
                <a:latin typeface="Arial Rounded MT Bold" panose="020F0704030504030204" pitchFamily="34" charset="0"/>
                <a:cs typeface="Calibri" panose="020F0502020204030204" pitchFamily="34" charset="0"/>
              </a:rPr>
              <a:t>Gto</a:t>
            </a:r>
            <a:r>
              <a:rPr lang="es-ES" sz="1100" dirty="0">
                <a:latin typeface="Arial Rounded MT Bold" panose="020F0704030504030204" pitchFamily="34" charset="0"/>
                <a:cs typeface="Calibri" panose="020F0502020204030204" pitchFamily="34" charset="0"/>
              </a:rPr>
              <a:t>.</a:t>
            </a:r>
            <a:endParaRPr lang="es-MX" sz="1100" dirty="0">
              <a:latin typeface="Arial Rounded MT Bold" panose="020F0704030504030204" pitchFamily="34" charset="0"/>
              <a:cs typeface="Calibri" panose="020F0502020204030204" pitchFamily="34" charset="0"/>
            </a:endParaRPr>
          </a:p>
        </p:txBody>
      </p:sp>
      <p:sp>
        <p:nvSpPr>
          <p:cNvPr id="17" name="CuadroTexto 16">
            <a:extLst>
              <a:ext uri="{FF2B5EF4-FFF2-40B4-BE49-F238E27FC236}">
                <a16:creationId xmlns:a16="http://schemas.microsoft.com/office/drawing/2014/main" xmlns="" id="{B61E838C-4A8E-4227-8F48-220BAA1CC92C}"/>
              </a:ext>
            </a:extLst>
          </p:cNvPr>
          <p:cNvSpPr txBox="1"/>
          <p:nvPr/>
        </p:nvSpPr>
        <p:spPr>
          <a:xfrm>
            <a:off x="7299158" y="1171372"/>
            <a:ext cx="3914273" cy="1323439"/>
          </a:xfrm>
          <a:prstGeom prst="rect">
            <a:avLst/>
          </a:prstGeom>
          <a:noFill/>
        </p:spPr>
        <p:txBody>
          <a:bodyPr wrap="square" rtlCol="0" anchor="t">
            <a:spAutoFit/>
          </a:bodyPr>
          <a:lstStyle/>
          <a:p>
            <a:pPr algn="just"/>
            <a:r>
              <a:rPr lang="es-ES" sz="1600" dirty="0">
                <a:latin typeface="Arial" panose="020B0604020202020204" pitchFamily="34" charset="0"/>
                <a:cs typeface="Arial" panose="020B0604020202020204" pitchFamily="34" charset="0"/>
              </a:rPr>
              <a:t>La </a:t>
            </a:r>
            <a:r>
              <a:rPr lang="es-ES" sz="1600" b="1" dirty="0">
                <a:solidFill>
                  <a:srgbClr val="002060"/>
                </a:solidFill>
                <a:latin typeface="Arial" panose="020B0604020202020204" pitchFamily="34" charset="0"/>
                <a:cs typeface="Arial" panose="020B0604020202020204" pitchFamily="34" charset="0"/>
              </a:rPr>
              <a:t>Universidad La Salle Bajío </a:t>
            </a:r>
            <a:r>
              <a:rPr lang="es-ES" sz="1600" dirty="0">
                <a:latin typeface="Arial" panose="020B0604020202020204" pitchFamily="34" charset="0"/>
                <a:cs typeface="Arial" panose="020B0604020202020204" pitchFamily="34" charset="0"/>
              </a:rPr>
              <a:t>se encuentra a solo 5 minutos de Plaza Mayor, donde puedes acceder fácilmente a una amplia oferta de restaurantes, tiendas, servicios y espacios recreativos.</a:t>
            </a: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8717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xmlns="" id="{3796E3B7-1D3A-426D-96D1-502DE3E94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xmlns="" id="{D358E6F5-B3A7-4D97-AB7E-8896ADC939FF}"/>
              </a:ext>
            </a:extLst>
          </p:cNvPr>
          <p:cNvSpPr txBox="1"/>
          <p:nvPr/>
        </p:nvSpPr>
        <p:spPr>
          <a:xfrm>
            <a:off x="850232" y="394590"/>
            <a:ext cx="10315073" cy="707886"/>
          </a:xfrm>
          <a:prstGeom prst="rect">
            <a:avLst/>
          </a:prstGeom>
          <a:noFill/>
        </p:spPr>
        <p:txBody>
          <a:bodyPr wrap="square" rtlCol="0" anchor="ctr">
            <a:spAutoFit/>
          </a:bodyPr>
          <a:lstStyle/>
          <a:p>
            <a:r>
              <a:rPr lang="es-ES" sz="4000" dirty="0">
                <a:solidFill>
                  <a:srgbClr val="002060"/>
                </a:solidFill>
                <a:latin typeface="Arial Rounded MT Bold" panose="020F0704030504030204" pitchFamily="34" charset="0"/>
                <a:cs typeface="Calibri" panose="020F0502020204030204" pitchFamily="34" charset="0"/>
              </a:rPr>
              <a:t>Servicios en la Universidad</a:t>
            </a:r>
          </a:p>
        </p:txBody>
      </p:sp>
      <p:pic>
        <p:nvPicPr>
          <p:cNvPr id="9" name="Imagen 8">
            <a:extLst>
              <a:ext uri="{FF2B5EF4-FFF2-40B4-BE49-F238E27FC236}">
                <a16:creationId xmlns:a16="http://schemas.microsoft.com/office/drawing/2014/main" xmlns="" id="{82D142C1-D8B9-4818-960C-8249EE80C6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89" r="6940"/>
          <a:stretch/>
        </p:blipFill>
        <p:spPr>
          <a:xfrm>
            <a:off x="-1" y="1582243"/>
            <a:ext cx="7169427" cy="3561330"/>
          </a:xfrm>
          <a:prstGeom prst="rect">
            <a:avLst/>
          </a:prstGeom>
        </p:spPr>
      </p:pic>
      <p:sp>
        <p:nvSpPr>
          <p:cNvPr id="10" name="CuadroTexto 9">
            <a:extLst>
              <a:ext uri="{FF2B5EF4-FFF2-40B4-BE49-F238E27FC236}">
                <a16:creationId xmlns:a16="http://schemas.microsoft.com/office/drawing/2014/main" xmlns="" id="{69C35505-3FE1-4AA3-8246-FBDFE011EB52}"/>
              </a:ext>
            </a:extLst>
          </p:cNvPr>
          <p:cNvSpPr txBox="1"/>
          <p:nvPr/>
        </p:nvSpPr>
        <p:spPr>
          <a:xfrm>
            <a:off x="7288696" y="1659285"/>
            <a:ext cx="3876609" cy="3293209"/>
          </a:xfrm>
          <a:prstGeom prst="rect">
            <a:avLst/>
          </a:prstGeom>
          <a:noFill/>
        </p:spPr>
        <p:txBody>
          <a:bodyPr wrap="square" rtlCol="0" anchor="t">
            <a:spAutoFit/>
          </a:bodyPr>
          <a:lstStyle/>
          <a:p>
            <a:pPr algn="just"/>
            <a:r>
              <a:rPr lang="es-ES" sz="1600" dirty="0">
                <a:latin typeface="Arial" panose="020B0604020202020204" pitchFamily="34" charset="0"/>
                <a:cs typeface="Arial" panose="020B0604020202020204" pitchFamily="34" charset="0"/>
              </a:rPr>
              <a:t>El campus Campestre de la </a:t>
            </a:r>
            <a:r>
              <a:rPr lang="es-ES" sz="1600" b="1" dirty="0">
                <a:solidFill>
                  <a:srgbClr val="002060"/>
                </a:solidFill>
                <a:latin typeface="Arial" panose="020B0604020202020204" pitchFamily="34" charset="0"/>
                <a:cs typeface="Arial" panose="020B0604020202020204" pitchFamily="34" charset="0"/>
              </a:rPr>
              <a:t>Universidad La Salle Bajío</a:t>
            </a:r>
            <a:r>
              <a:rPr lang="es-ES" sz="1600" dirty="0">
                <a:latin typeface="Arial" panose="020B0604020202020204" pitchFamily="34" charset="0"/>
                <a:cs typeface="Arial" panose="020B0604020202020204" pitchFamily="34" charset="0"/>
              </a:rPr>
              <a:t> ofrece diversas comodidades para sus visitantes. Cuenta con </a:t>
            </a:r>
            <a:r>
              <a:rPr lang="es-ES" sz="1600" b="1" dirty="0">
                <a:solidFill>
                  <a:srgbClr val="002060"/>
                </a:solidFill>
                <a:latin typeface="Arial" panose="020B0604020202020204" pitchFamily="34" charset="0"/>
                <a:cs typeface="Arial" panose="020B0604020202020204" pitchFamily="34" charset="0"/>
              </a:rPr>
              <a:t>cafeterías</a:t>
            </a:r>
            <a:r>
              <a:rPr lang="es-ES" sz="1600" dirty="0">
                <a:latin typeface="Arial" panose="020B0604020202020204" pitchFamily="34" charset="0"/>
                <a:cs typeface="Arial" panose="020B0604020202020204" pitchFamily="34" charset="0"/>
              </a:rPr>
              <a:t> y espacios de descanso dentro de sus instalaciones, así como la posibilidad de recibir pedidos por servicio de </a:t>
            </a:r>
            <a:r>
              <a:rPr lang="es-ES" sz="1600" dirty="0" err="1">
                <a:latin typeface="Arial" panose="020B0604020202020204" pitchFamily="34" charset="0"/>
                <a:cs typeface="Arial" panose="020B0604020202020204" pitchFamily="34" charset="0"/>
              </a:rPr>
              <a:t>delivery</a:t>
            </a:r>
            <a:r>
              <a:rPr lang="es-ES" sz="1600" dirty="0">
                <a:latin typeface="Arial" panose="020B0604020202020204" pitchFamily="34" charset="0"/>
                <a:cs typeface="Arial" panose="020B0604020202020204" pitchFamily="34" charset="0"/>
              </a:rPr>
              <a:t> desde plataformas como </a:t>
            </a:r>
            <a:r>
              <a:rPr lang="es-ES" sz="1600" b="1" dirty="0">
                <a:solidFill>
                  <a:srgbClr val="002060"/>
                </a:solidFill>
                <a:latin typeface="Arial" panose="020B0604020202020204" pitchFamily="34" charset="0"/>
                <a:cs typeface="Arial" panose="020B0604020202020204" pitchFamily="34" charset="0"/>
              </a:rPr>
              <a:t>Uber </a:t>
            </a:r>
            <a:r>
              <a:rPr lang="es-ES" sz="1600" b="1" dirty="0" err="1">
                <a:solidFill>
                  <a:srgbClr val="002060"/>
                </a:solidFill>
                <a:latin typeface="Arial" panose="020B0604020202020204" pitchFamily="34" charset="0"/>
                <a:cs typeface="Arial" panose="020B0604020202020204" pitchFamily="34" charset="0"/>
              </a:rPr>
              <a:t>Eats</a:t>
            </a:r>
            <a:r>
              <a:rPr lang="es-ES" sz="1600" b="1" dirty="0">
                <a:solidFill>
                  <a:srgbClr val="002060"/>
                </a:solidFill>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o </a:t>
            </a:r>
            <a:r>
              <a:rPr lang="es-ES" sz="1600" b="1" dirty="0">
                <a:solidFill>
                  <a:srgbClr val="002060"/>
                </a:solidFill>
                <a:latin typeface="Arial" panose="020B0604020202020204" pitchFamily="34" charset="0"/>
                <a:cs typeface="Arial" panose="020B0604020202020204" pitchFamily="34" charset="0"/>
              </a:rPr>
              <a:t>Didi </a:t>
            </a:r>
            <a:r>
              <a:rPr lang="es-ES" sz="1600" b="1" dirty="0" err="1">
                <a:solidFill>
                  <a:srgbClr val="002060"/>
                </a:solidFill>
                <a:latin typeface="Arial" panose="020B0604020202020204" pitchFamily="34" charset="0"/>
                <a:cs typeface="Arial" panose="020B0604020202020204" pitchFamily="34" charset="0"/>
              </a:rPr>
              <a:t>Food</a:t>
            </a:r>
            <a:r>
              <a:rPr lang="es-ES" sz="1600" dirty="0">
                <a:latin typeface="Arial" panose="020B0604020202020204" pitchFamily="34" charset="0"/>
                <a:cs typeface="Arial" panose="020B0604020202020204" pitchFamily="34" charset="0"/>
              </a:rPr>
              <a:t>. Además, en su interior se encuentra </a:t>
            </a:r>
            <a:r>
              <a:rPr lang="es-ES" sz="1600" dirty="0" smtClean="0">
                <a:latin typeface="Arial" panose="020B0604020202020204" pitchFamily="34" charset="0"/>
                <a:cs typeface="Arial" panose="020B0604020202020204" pitchFamily="34" charset="0"/>
              </a:rPr>
              <a:t>ATM </a:t>
            </a:r>
            <a:r>
              <a:rPr lang="es-ES" sz="1600" dirty="0">
                <a:latin typeface="Arial" panose="020B0604020202020204" pitchFamily="34" charset="0"/>
                <a:cs typeface="Arial" panose="020B0604020202020204" pitchFamily="34" charset="0"/>
              </a:rPr>
              <a:t>de </a:t>
            </a:r>
            <a:r>
              <a:rPr lang="es-ES" sz="1600" b="1" dirty="0">
                <a:solidFill>
                  <a:srgbClr val="002060"/>
                </a:solidFill>
                <a:latin typeface="Arial" panose="020B0604020202020204" pitchFamily="34" charset="0"/>
                <a:cs typeface="Arial" panose="020B0604020202020204" pitchFamily="34" charset="0"/>
              </a:rPr>
              <a:t>Banco </a:t>
            </a:r>
            <a:r>
              <a:rPr lang="es-ES" sz="1600" b="1" dirty="0" smtClean="0">
                <a:solidFill>
                  <a:srgbClr val="002060"/>
                </a:solidFill>
                <a:latin typeface="Arial" panose="020B0604020202020204" pitchFamily="34" charset="0"/>
                <a:cs typeface="Arial" panose="020B0604020202020204" pitchFamily="34" charset="0"/>
              </a:rPr>
              <a:t>Santander</a:t>
            </a:r>
            <a:r>
              <a:rPr lang="es-ES" sz="1600" b="1" dirty="0">
                <a:solidFill>
                  <a:srgbClr val="002060"/>
                </a:solidFill>
                <a:latin typeface="Arial" panose="020B0604020202020204" pitchFamily="34" charset="0"/>
                <a:cs typeface="Arial" panose="020B0604020202020204" pitchFamily="34" charset="0"/>
              </a:rPr>
              <a:t> </a:t>
            </a:r>
            <a:r>
              <a:rPr lang="es-ES" sz="1600" dirty="0" smtClean="0">
                <a:latin typeface="Arial" panose="020B0604020202020204" pitchFamily="34" charset="0"/>
                <a:cs typeface="Arial" panose="020B0604020202020204" pitchFamily="34" charset="0"/>
              </a:rPr>
              <a:t>y</a:t>
            </a:r>
            <a:r>
              <a:rPr lang="es-ES" sz="1600" b="1" dirty="0" smtClean="0">
                <a:solidFill>
                  <a:srgbClr val="002060"/>
                </a:solidFill>
                <a:latin typeface="Arial" panose="020B0604020202020204" pitchFamily="34" charset="0"/>
                <a:cs typeface="Arial" panose="020B0604020202020204" pitchFamily="34" charset="0"/>
              </a:rPr>
              <a:t> Banamex</a:t>
            </a:r>
            <a:r>
              <a:rPr lang="es-ES" sz="1600" dirty="0" smtClean="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lo que facilita la realización de operaciones bancarias sin necesidad de salir del campus</a:t>
            </a:r>
            <a:r>
              <a:rPr lang="es-ES" sz="1600" dirty="0" smtClean="0">
                <a:latin typeface="Arial" panose="020B0604020202020204" pitchFamily="34" charset="0"/>
                <a:cs typeface="Arial" panose="020B0604020202020204" pitchFamily="34" charset="0"/>
              </a:rPr>
              <a:t>.</a:t>
            </a: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4870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3796E3B7-1D3A-426D-96D1-502DE3E94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n 2"/>
          <p:cNvPicPr>
            <a:picLocks noChangeAspect="1"/>
          </p:cNvPicPr>
          <p:nvPr/>
        </p:nvPicPr>
        <p:blipFill rotWithShape="1">
          <a:blip r:embed="rId3" cstate="print">
            <a:extLst>
              <a:ext uri="{28A0092B-C50C-407E-A947-70E740481C1C}">
                <a14:useLocalDpi xmlns:a14="http://schemas.microsoft.com/office/drawing/2010/main" val="0"/>
              </a:ext>
            </a:extLst>
          </a:blip>
          <a:srcRect l="3831"/>
          <a:stretch/>
        </p:blipFill>
        <p:spPr>
          <a:xfrm>
            <a:off x="-24064" y="0"/>
            <a:ext cx="11727793" cy="6858000"/>
          </a:xfrm>
          <a:prstGeom prst="rect">
            <a:avLst/>
          </a:prstGeom>
        </p:spPr>
      </p:pic>
      <p:sp>
        <p:nvSpPr>
          <p:cNvPr id="11" name="CuadroTexto 10">
            <a:extLst>
              <a:ext uri="{FF2B5EF4-FFF2-40B4-BE49-F238E27FC236}">
                <a16:creationId xmlns:a16="http://schemas.microsoft.com/office/drawing/2014/main" xmlns="" id="{6DC61674-17E0-4F3A-AA13-4BDD1F5C7853}"/>
              </a:ext>
            </a:extLst>
          </p:cNvPr>
          <p:cNvSpPr txBox="1"/>
          <p:nvPr/>
        </p:nvSpPr>
        <p:spPr>
          <a:xfrm>
            <a:off x="6989286" y="388769"/>
            <a:ext cx="2318486" cy="584775"/>
          </a:xfrm>
          <a:prstGeom prst="rect">
            <a:avLst/>
          </a:prstGeom>
          <a:noFill/>
        </p:spPr>
        <p:txBody>
          <a:bodyPr wrap="square" rtlCol="0" anchor="ctr">
            <a:spAutoFit/>
          </a:bodyPr>
          <a:lstStyle/>
          <a:p>
            <a:r>
              <a:rPr lang="es-ES" sz="1600" b="1" dirty="0" smtClean="0">
                <a:solidFill>
                  <a:srgbClr val="002060"/>
                </a:solidFill>
                <a:latin typeface="Arial Rounded MT Bold" panose="020F0704030504030204" pitchFamily="34" charset="0"/>
                <a:cs typeface="Calibri" panose="020F0502020204030204" pitchFamily="34" charset="0"/>
              </a:rPr>
              <a:t>Acceso ULSA Bajío por puente de innovación</a:t>
            </a:r>
          </a:p>
        </p:txBody>
      </p:sp>
      <p:sp>
        <p:nvSpPr>
          <p:cNvPr id="12" name="CuadroTexto 11">
            <a:extLst>
              <a:ext uri="{FF2B5EF4-FFF2-40B4-BE49-F238E27FC236}">
                <a16:creationId xmlns:a16="http://schemas.microsoft.com/office/drawing/2014/main" xmlns="" id="{6DC61674-17E0-4F3A-AA13-4BDD1F5C7853}"/>
              </a:ext>
            </a:extLst>
          </p:cNvPr>
          <p:cNvSpPr txBox="1"/>
          <p:nvPr/>
        </p:nvSpPr>
        <p:spPr>
          <a:xfrm>
            <a:off x="6989286" y="1110996"/>
            <a:ext cx="2318486" cy="584775"/>
          </a:xfrm>
          <a:prstGeom prst="rect">
            <a:avLst/>
          </a:prstGeom>
          <a:noFill/>
        </p:spPr>
        <p:txBody>
          <a:bodyPr wrap="square" rtlCol="0" anchor="ctr">
            <a:spAutoFit/>
          </a:bodyPr>
          <a:lstStyle/>
          <a:p>
            <a:r>
              <a:rPr lang="es-ES" sz="1600" b="1" dirty="0" smtClean="0">
                <a:solidFill>
                  <a:srgbClr val="002060"/>
                </a:solidFill>
                <a:latin typeface="Arial Rounded MT Bold" panose="020F0704030504030204" pitchFamily="34" charset="0"/>
                <a:cs typeface="Calibri" panose="020F0502020204030204" pitchFamily="34" charset="0"/>
              </a:rPr>
              <a:t>Sala de Exhibiciones del Parque de Innovación</a:t>
            </a:r>
          </a:p>
        </p:txBody>
      </p:sp>
      <p:sp>
        <p:nvSpPr>
          <p:cNvPr id="13" name="CuadroTexto 12">
            <a:extLst>
              <a:ext uri="{FF2B5EF4-FFF2-40B4-BE49-F238E27FC236}">
                <a16:creationId xmlns:a16="http://schemas.microsoft.com/office/drawing/2014/main" xmlns="" id="{6DC61674-17E0-4F3A-AA13-4BDD1F5C7853}"/>
              </a:ext>
            </a:extLst>
          </p:cNvPr>
          <p:cNvSpPr txBox="1"/>
          <p:nvPr/>
        </p:nvSpPr>
        <p:spPr>
          <a:xfrm>
            <a:off x="6989286" y="1806618"/>
            <a:ext cx="2318487" cy="584775"/>
          </a:xfrm>
          <a:prstGeom prst="rect">
            <a:avLst/>
          </a:prstGeom>
          <a:noFill/>
        </p:spPr>
        <p:txBody>
          <a:bodyPr wrap="square" rtlCol="0" anchor="ctr">
            <a:spAutoFit/>
          </a:bodyPr>
          <a:lstStyle/>
          <a:p>
            <a:r>
              <a:rPr lang="es-ES" sz="1600" b="1" dirty="0" smtClean="0">
                <a:solidFill>
                  <a:srgbClr val="002060"/>
                </a:solidFill>
                <a:latin typeface="Arial Rounded MT Bold" panose="020F0704030504030204" pitchFamily="34" charset="0"/>
                <a:cs typeface="Calibri" panose="020F0502020204030204" pitchFamily="34" charset="0"/>
              </a:rPr>
              <a:t>Terraza del Parque de Innovación</a:t>
            </a:r>
          </a:p>
        </p:txBody>
      </p:sp>
      <p:sp>
        <p:nvSpPr>
          <p:cNvPr id="15" name="CuadroTexto 14">
            <a:extLst>
              <a:ext uri="{FF2B5EF4-FFF2-40B4-BE49-F238E27FC236}">
                <a16:creationId xmlns:a16="http://schemas.microsoft.com/office/drawing/2014/main" xmlns="" id="{6DC61674-17E0-4F3A-AA13-4BDD1F5C7853}"/>
              </a:ext>
            </a:extLst>
          </p:cNvPr>
          <p:cNvSpPr txBox="1"/>
          <p:nvPr/>
        </p:nvSpPr>
        <p:spPr>
          <a:xfrm>
            <a:off x="6989286" y="2637542"/>
            <a:ext cx="2318486" cy="338554"/>
          </a:xfrm>
          <a:prstGeom prst="rect">
            <a:avLst/>
          </a:prstGeom>
          <a:noFill/>
        </p:spPr>
        <p:txBody>
          <a:bodyPr wrap="square" rtlCol="0" anchor="ctr">
            <a:spAutoFit/>
          </a:bodyPr>
          <a:lstStyle/>
          <a:p>
            <a:r>
              <a:rPr lang="es-ES" sz="1600" b="1" dirty="0" smtClean="0">
                <a:solidFill>
                  <a:srgbClr val="002060"/>
                </a:solidFill>
                <a:latin typeface="Arial Rounded MT Bold" panose="020F0704030504030204" pitchFamily="34" charset="0"/>
                <a:cs typeface="Calibri" panose="020F0502020204030204" pitchFamily="34" charset="0"/>
              </a:rPr>
              <a:t>Cafeterías</a:t>
            </a:r>
          </a:p>
        </p:txBody>
      </p:sp>
      <p:sp>
        <p:nvSpPr>
          <p:cNvPr id="16" name="CuadroTexto 15">
            <a:extLst>
              <a:ext uri="{FF2B5EF4-FFF2-40B4-BE49-F238E27FC236}">
                <a16:creationId xmlns:a16="http://schemas.microsoft.com/office/drawing/2014/main" xmlns="" id="{6DC61674-17E0-4F3A-AA13-4BDD1F5C7853}"/>
              </a:ext>
            </a:extLst>
          </p:cNvPr>
          <p:cNvSpPr txBox="1"/>
          <p:nvPr/>
        </p:nvSpPr>
        <p:spPr>
          <a:xfrm>
            <a:off x="6989286" y="3314009"/>
            <a:ext cx="2318486" cy="338554"/>
          </a:xfrm>
          <a:prstGeom prst="rect">
            <a:avLst/>
          </a:prstGeom>
          <a:noFill/>
        </p:spPr>
        <p:txBody>
          <a:bodyPr wrap="square" rtlCol="0" anchor="ctr">
            <a:spAutoFit/>
          </a:bodyPr>
          <a:lstStyle/>
          <a:p>
            <a:r>
              <a:rPr lang="es-ES" sz="1600" b="1" dirty="0" smtClean="0">
                <a:solidFill>
                  <a:srgbClr val="002060"/>
                </a:solidFill>
                <a:latin typeface="Arial Rounded MT Bold" panose="020F0704030504030204" pitchFamily="34" charset="0"/>
                <a:cs typeface="Calibri" panose="020F0502020204030204" pitchFamily="34" charset="0"/>
              </a:rPr>
              <a:t>Baños</a:t>
            </a:r>
          </a:p>
        </p:txBody>
      </p:sp>
      <p:sp>
        <p:nvSpPr>
          <p:cNvPr id="17" name="CuadroTexto 16">
            <a:extLst>
              <a:ext uri="{FF2B5EF4-FFF2-40B4-BE49-F238E27FC236}">
                <a16:creationId xmlns:a16="http://schemas.microsoft.com/office/drawing/2014/main" xmlns="" id="{6DC61674-17E0-4F3A-AA13-4BDD1F5C7853}"/>
              </a:ext>
            </a:extLst>
          </p:cNvPr>
          <p:cNvSpPr txBox="1"/>
          <p:nvPr/>
        </p:nvSpPr>
        <p:spPr>
          <a:xfrm>
            <a:off x="6989286" y="4032962"/>
            <a:ext cx="2318486" cy="338554"/>
          </a:xfrm>
          <a:prstGeom prst="rect">
            <a:avLst/>
          </a:prstGeom>
          <a:noFill/>
        </p:spPr>
        <p:txBody>
          <a:bodyPr wrap="square" rtlCol="0" anchor="ctr">
            <a:spAutoFit/>
          </a:bodyPr>
          <a:lstStyle/>
          <a:p>
            <a:r>
              <a:rPr lang="es-ES" sz="1600" b="1" dirty="0" smtClean="0">
                <a:solidFill>
                  <a:srgbClr val="002060"/>
                </a:solidFill>
                <a:latin typeface="Arial Rounded MT Bold" panose="020F0704030504030204" pitchFamily="34" charset="0"/>
                <a:cs typeface="Calibri" panose="020F0502020204030204" pitchFamily="34" charset="0"/>
              </a:rPr>
              <a:t>Cajeros Automáticos</a:t>
            </a:r>
          </a:p>
        </p:txBody>
      </p:sp>
      <p:sp>
        <p:nvSpPr>
          <p:cNvPr id="18" name="CuadroTexto 17">
            <a:extLst>
              <a:ext uri="{FF2B5EF4-FFF2-40B4-BE49-F238E27FC236}">
                <a16:creationId xmlns:a16="http://schemas.microsoft.com/office/drawing/2014/main" xmlns="" id="{6DC61674-17E0-4F3A-AA13-4BDD1F5C7853}"/>
              </a:ext>
            </a:extLst>
          </p:cNvPr>
          <p:cNvSpPr txBox="1"/>
          <p:nvPr/>
        </p:nvSpPr>
        <p:spPr>
          <a:xfrm>
            <a:off x="6989286" y="4782075"/>
            <a:ext cx="2318486" cy="338554"/>
          </a:xfrm>
          <a:prstGeom prst="rect">
            <a:avLst/>
          </a:prstGeom>
          <a:noFill/>
        </p:spPr>
        <p:txBody>
          <a:bodyPr wrap="square" rtlCol="0" anchor="ctr">
            <a:spAutoFit/>
          </a:bodyPr>
          <a:lstStyle/>
          <a:p>
            <a:r>
              <a:rPr lang="es-ES" sz="1600" b="1" dirty="0" smtClean="0">
                <a:solidFill>
                  <a:srgbClr val="002060"/>
                </a:solidFill>
                <a:latin typeface="Arial Rounded MT Bold" panose="020F0704030504030204" pitchFamily="34" charset="0"/>
                <a:cs typeface="Calibri" panose="020F0502020204030204" pitchFamily="34" charset="0"/>
              </a:rPr>
              <a:t>Cafés Punta del Cielo</a:t>
            </a:r>
          </a:p>
        </p:txBody>
      </p:sp>
      <p:sp>
        <p:nvSpPr>
          <p:cNvPr id="19" name="CuadroTexto 18">
            <a:extLst>
              <a:ext uri="{FF2B5EF4-FFF2-40B4-BE49-F238E27FC236}">
                <a16:creationId xmlns:a16="http://schemas.microsoft.com/office/drawing/2014/main" xmlns="" id="{6DC61674-17E0-4F3A-AA13-4BDD1F5C7853}"/>
              </a:ext>
            </a:extLst>
          </p:cNvPr>
          <p:cNvSpPr txBox="1"/>
          <p:nvPr/>
        </p:nvSpPr>
        <p:spPr>
          <a:xfrm>
            <a:off x="6989286" y="5450465"/>
            <a:ext cx="2318486" cy="338554"/>
          </a:xfrm>
          <a:prstGeom prst="rect">
            <a:avLst/>
          </a:prstGeom>
          <a:noFill/>
        </p:spPr>
        <p:txBody>
          <a:bodyPr wrap="square" rtlCol="0" anchor="ctr">
            <a:spAutoFit/>
          </a:bodyPr>
          <a:lstStyle/>
          <a:p>
            <a:r>
              <a:rPr lang="es-ES" sz="1600" b="1" dirty="0" smtClean="0">
                <a:solidFill>
                  <a:srgbClr val="002060"/>
                </a:solidFill>
                <a:latin typeface="Arial Rounded MT Bold" panose="020F0704030504030204" pitchFamily="34" charset="0"/>
                <a:cs typeface="Calibri" panose="020F0502020204030204" pitchFamily="34" charset="0"/>
              </a:rPr>
              <a:t>OXXO 24 </a:t>
            </a:r>
            <a:r>
              <a:rPr lang="es-ES" sz="1600" b="1" dirty="0" err="1" smtClean="0">
                <a:solidFill>
                  <a:srgbClr val="002060"/>
                </a:solidFill>
                <a:latin typeface="Arial Rounded MT Bold" panose="020F0704030504030204" pitchFamily="34" charset="0"/>
                <a:cs typeface="Calibri" panose="020F0502020204030204" pitchFamily="34" charset="0"/>
              </a:rPr>
              <a:t>hrs</a:t>
            </a:r>
            <a:r>
              <a:rPr lang="es-ES" sz="1600" b="1" dirty="0" smtClean="0">
                <a:solidFill>
                  <a:srgbClr val="002060"/>
                </a:solidFill>
                <a:latin typeface="Arial Rounded MT Bold" panose="020F0704030504030204" pitchFamily="34" charset="0"/>
                <a:cs typeface="Calibri" panose="020F0502020204030204" pitchFamily="34" charset="0"/>
              </a:rPr>
              <a:t>.</a:t>
            </a:r>
          </a:p>
        </p:txBody>
      </p:sp>
      <p:sp>
        <p:nvSpPr>
          <p:cNvPr id="20" name="CuadroTexto 19">
            <a:extLst>
              <a:ext uri="{FF2B5EF4-FFF2-40B4-BE49-F238E27FC236}">
                <a16:creationId xmlns:a16="http://schemas.microsoft.com/office/drawing/2014/main" xmlns="" id="{6DC61674-17E0-4F3A-AA13-4BDD1F5C7853}"/>
              </a:ext>
            </a:extLst>
          </p:cNvPr>
          <p:cNvSpPr txBox="1"/>
          <p:nvPr/>
        </p:nvSpPr>
        <p:spPr>
          <a:xfrm>
            <a:off x="6989286" y="6141052"/>
            <a:ext cx="2318486" cy="338554"/>
          </a:xfrm>
          <a:prstGeom prst="rect">
            <a:avLst/>
          </a:prstGeom>
          <a:noFill/>
        </p:spPr>
        <p:txBody>
          <a:bodyPr wrap="square" rtlCol="0" anchor="ctr">
            <a:spAutoFit/>
          </a:bodyPr>
          <a:lstStyle/>
          <a:p>
            <a:r>
              <a:rPr lang="es-ES" sz="1600" b="1" dirty="0" smtClean="0">
                <a:solidFill>
                  <a:srgbClr val="002060"/>
                </a:solidFill>
                <a:latin typeface="Arial Rounded MT Bold" panose="020F0704030504030204" pitchFamily="34" charset="0"/>
                <a:cs typeface="Calibri" panose="020F0502020204030204" pitchFamily="34" charset="0"/>
              </a:rPr>
              <a:t>Pizzería Francachela</a:t>
            </a:r>
          </a:p>
        </p:txBody>
      </p:sp>
      <p:sp>
        <p:nvSpPr>
          <p:cNvPr id="21" name="CuadroTexto 20">
            <a:extLst>
              <a:ext uri="{FF2B5EF4-FFF2-40B4-BE49-F238E27FC236}">
                <a16:creationId xmlns:a16="http://schemas.microsoft.com/office/drawing/2014/main" xmlns="" id="{6DC61674-17E0-4F3A-AA13-4BDD1F5C7853}"/>
              </a:ext>
            </a:extLst>
          </p:cNvPr>
          <p:cNvSpPr txBox="1"/>
          <p:nvPr/>
        </p:nvSpPr>
        <p:spPr>
          <a:xfrm>
            <a:off x="9808367" y="511879"/>
            <a:ext cx="2383633" cy="338554"/>
          </a:xfrm>
          <a:prstGeom prst="rect">
            <a:avLst/>
          </a:prstGeom>
          <a:noFill/>
        </p:spPr>
        <p:txBody>
          <a:bodyPr wrap="square" rtlCol="0" anchor="ctr">
            <a:spAutoFit/>
          </a:bodyPr>
          <a:lstStyle/>
          <a:p>
            <a:r>
              <a:rPr lang="es-ES" sz="1600" b="1" dirty="0" smtClean="0">
                <a:solidFill>
                  <a:srgbClr val="002060"/>
                </a:solidFill>
                <a:latin typeface="Arial Rounded MT Bold" panose="020F0704030504030204" pitchFamily="34" charset="0"/>
                <a:cs typeface="Calibri" panose="020F0502020204030204" pitchFamily="34" charset="0"/>
              </a:rPr>
              <a:t>Enfermería</a:t>
            </a:r>
          </a:p>
        </p:txBody>
      </p:sp>
      <p:sp>
        <p:nvSpPr>
          <p:cNvPr id="22" name="CuadroTexto 21">
            <a:extLst>
              <a:ext uri="{FF2B5EF4-FFF2-40B4-BE49-F238E27FC236}">
                <a16:creationId xmlns:a16="http://schemas.microsoft.com/office/drawing/2014/main" xmlns="" id="{6DC61674-17E0-4F3A-AA13-4BDD1F5C7853}"/>
              </a:ext>
            </a:extLst>
          </p:cNvPr>
          <p:cNvSpPr txBox="1"/>
          <p:nvPr/>
        </p:nvSpPr>
        <p:spPr>
          <a:xfrm>
            <a:off x="9808367" y="1110996"/>
            <a:ext cx="2383633" cy="584775"/>
          </a:xfrm>
          <a:prstGeom prst="rect">
            <a:avLst/>
          </a:prstGeom>
          <a:noFill/>
        </p:spPr>
        <p:txBody>
          <a:bodyPr wrap="square" rtlCol="0" anchor="ctr">
            <a:spAutoFit/>
          </a:bodyPr>
          <a:lstStyle/>
          <a:p>
            <a:r>
              <a:rPr lang="es-ES" sz="1600" b="1" dirty="0">
                <a:solidFill>
                  <a:srgbClr val="002060"/>
                </a:solidFill>
                <a:latin typeface="Arial Rounded MT Bold" panose="020F0704030504030204" pitchFamily="34" charset="0"/>
                <a:cs typeface="Calibri" panose="020F0502020204030204" pitchFamily="34" charset="0"/>
              </a:rPr>
              <a:t>Auditorio J106, J107, J301 y J310</a:t>
            </a:r>
            <a:endParaRPr lang="es-ES" sz="1600" b="1" dirty="0" smtClean="0">
              <a:solidFill>
                <a:srgbClr val="002060"/>
              </a:solidFill>
              <a:latin typeface="Arial Rounded MT Bold" panose="020F0704030504030204" pitchFamily="34" charset="0"/>
              <a:cs typeface="Calibri" panose="020F0502020204030204" pitchFamily="34" charset="0"/>
            </a:endParaRPr>
          </a:p>
        </p:txBody>
      </p:sp>
      <p:sp>
        <p:nvSpPr>
          <p:cNvPr id="23" name="CuadroTexto 22">
            <a:extLst>
              <a:ext uri="{FF2B5EF4-FFF2-40B4-BE49-F238E27FC236}">
                <a16:creationId xmlns:a16="http://schemas.microsoft.com/office/drawing/2014/main" xmlns="" id="{6DC61674-17E0-4F3A-AA13-4BDD1F5C7853}"/>
              </a:ext>
            </a:extLst>
          </p:cNvPr>
          <p:cNvSpPr txBox="1"/>
          <p:nvPr/>
        </p:nvSpPr>
        <p:spPr>
          <a:xfrm>
            <a:off x="9808366" y="1806618"/>
            <a:ext cx="2383634" cy="584775"/>
          </a:xfrm>
          <a:prstGeom prst="rect">
            <a:avLst/>
          </a:prstGeom>
          <a:noFill/>
        </p:spPr>
        <p:txBody>
          <a:bodyPr wrap="square" rtlCol="0" anchor="ctr">
            <a:spAutoFit/>
          </a:bodyPr>
          <a:lstStyle/>
          <a:p>
            <a:r>
              <a:rPr lang="es-ES" sz="1600" b="1" dirty="0">
                <a:solidFill>
                  <a:srgbClr val="002060"/>
                </a:solidFill>
                <a:latin typeface="Arial Rounded MT Bold" panose="020F0704030504030204" pitchFamily="34" charset="0"/>
                <a:cs typeface="Calibri" panose="020F0502020204030204" pitchFamily="34" charset="0"/>
              </a:rPr>
              <a:t>Auditorio Hermano </a:t>
            </a:r>
            <a:r>
              <a:rPr lang="es-ES" sz="1600" b="1" dirty="0" err="1">
                <a:solidFill>
                  <a:srgbClr val="002060"/>
                </a:solidFill>
                <a:latin typeface="Arial Rounded MT Bold" panose="020F0704030504030204" pitchFamily="34" charset="0"/>
                <a:cs typeface="Calibri" panose="020F0502020204030204" pitchFamily="34" charset="0"/>
              </a:rPr>
              <a:t>Muciano</a:t>
            </a:r>
            <a:r>
              <a:rPr lang="es-ES" sz="1600" b="1" dirty="0">
                <a:solidFill>
                  <a:srgbClr val="002060"/>
                </a:solidFill>
                <a:latin typeface="Arial Rounded MT Bold" panose="020F0704030504030204" pitchFamily="34" charset="0"/>
                <a:cs typeface="Calibri" panose="020F0502020204030204" pitchFamily="34" charset="0"/>
              </a:rPr>
              <a:t> I005</a:t>
            </a:r>
            <a:endParaRPr lang="es-ES" sz="1600" b="1" dirty="0" smtClean="0">
              <a:solidFill>
                <a:srgbClr val="002060"/>
              </a:solidFill>
              <a:latin typeface="Arial Rounded MT Bold" panose="020F0704030504030204" pitchFamily="34" charset="0"/>
              <a:cs typeface="Calibri" panose="020F0502020204030204" pitchFamily="34" charset="0"/>
            </a:endParaRPr>
          </a:p>
        </p:txBody>
      </p:sp>
      <p:sp>
        <p:nvSpPr>
          <p:cNvPr id="24" name="CuadroTexto 23">
            <a:extLst>
              <a:ext uri="{FF2B5EF4-FFF2-40B4-BE49-F238E27FC236}">
                <a16:creationId xmlns:a16="http://schemas.microsoft.com/office/drawing/2014/main" xmlns="" id="{6DC61674-17E0-4F3A-AA13-4BDD1F5C7853}"/>
              </a:ext>
            </a:extLst>
          </p:cNvPr>
          <p:cNvSpPr txBox="1"/>
          <p:nvPr/>
        </p:nvSpPr>
        <p:spPr>
          <a:xfrm>
            <a:off x="9808366" y="2437487"/>
            <a:ext cx="2383634" cy="738664"/>
          </a:xfrm>
          <a:prstGeom prst="rect">
            <a:avLst/>
          </a:prstGeom>
          <a:noFill/>
        </p:spPr>
        <p:txBody>
          <a:bodyPr wrap="square" rtlCol="0" anchor="ctr">
            <a:spAutoFit/>
          </a:bodyPr>
          <a:lstStyle/>
          <a:p>
            <a:r>
              <a:rPr lang="es-ES" sz="1400" b="1" dirty="0" smtClean="0">
                <a:solidFill>
                  <a:srgbClr val="002060"/>
                </a:solidFill>
                <a:latin typeface="Arial Rounded MT Bold" panose="020F0704030504030204" pitchFamily="34" charset="0"/>
                <a:cs typeface="Calibri" panose="020F0502020204030204" pitchFamily="34" charset="0"/>
              </a:rPr>
              <a:t>Salón </a:t>
            </a:r>
            <a:r>
              <a:rPr lang="es-ES" sz="1400" b="1" dirty="0">
                <a:solidFill>
                  <a:srgbClr val="002060"/>
                </a:solidFill>
                <a:latin typeface="Arial Rounded MT Bold" panose="020F0704030504030204" pitchFamily="34" charset="0"/>
                <a:cs typeface="Calibri" panose="020F0502020204030204" pitchFamily="34" charset="0"/>
              </a:rPr>
              <a:t>de los </a:t>
            </a:r>
            <a:r>
              <a:rPr lang="es-ES" sz="1400" b="1" dirty="0" smtClean="0">
                <a:solidFill>
                  <a:srgbClr val="002060"/>
                </a:solidFill>
                <a:latin typeface="Arial Rounded MT Bold" panose="020F0704030504030204" pitchFamily="34" charset="0"/>
                <a:cs typeface="Calibri" panose="020F0502020204030204" pitchFamily="34" charset="0"/>
              </a:rPr>
              <a:t>Cristales,</a:t>
            </a:r>
          </a:p>
          <a:p>
            <a:r>
              <a:rPr lang="es-ES" sz="1400" b="1" dirty="0" smtClean="0">
                <a:solidFill>
                  <a:srgbClr val="002060"/>
                </a:solidFill>
                <a:latin typeface="Arial Rounded MT Bold" panose="020F0704030504030204" pitchFamily="34" charset="0"/>
                <a:cs typeface="Calibri" panose="020F0502020204030204" pitchFamily="34" charset="0"/>
              </a:rPr>
              <a:t>Foro </a:t>
            </a:r>
            <a:r>
              <a:rPr lang="es-ES" sz="1400" b="1" dirty="0" err="1" smtClean="0">
                <a:solidFill>
                  <a:srgbClr val="002060"/>
                </a:solidFill>
                <a:latin typeface="Arial Rounded MT Bold" panose="020F0704030504030204" pitchFamily="34" charset="0"/>
                <a:cs typeface="Calibri" panose="020F0502020204030204" pitchFamily="34" charset="0"/>
              </a:rPr>
              <a:t>Universum</a:t>
            </a:r>
            <a:r>
              <a:rPr lang="es-ES" sz="1400" b="1" dirty="0" smtClean="0">
                <a:solidFill>
                  <a:srgbClr val="002060"/>
                </a:solidFill>
                <a:latin typeface="Arial Rounded MT Bold" panose="020F0704030504030204" pitchFamily="34" charset="0"/>
                <a:cs typeface="Calibri" panose="020F0502020204030204" pitchFamily="34" charset="0"/>
              </a:rPr>
              <a:t>,</a:t>
            </a:r>
          </a:p>
          <a:p>
            <a:r>
              <a:rPr lang="es-ES" sz="1400" b="1" dirty="0" smtClean="0">
                <a:solidFill>
                  <a:srgbClr val="002060"/>
                </a:solidFill>
                <a:latin typeface="Arial Rounded MT Bold" panose="020F0704030504030204" pitchFamily="34" charset="0"/>
                <a:cs typeface="Calibri" panose="020F0502020204030204" pitchFamily="34" charset="0"/>
              </a:rPr>
              <a:t>Cancha Escudos</a:t>
            </a:r>
            <a:endParaRPr lang="es-ES" sz="1400" b="1" dirty="0" smtClean="0">
              <a:solidFill>
                <a:srgbClr val="002060"/>
              </a:solidFill>
              <a:latin typeface="Arial Rounded MT Bold" panose="020F0704030504030204" pitchFamily="34" charset="0"/>
              <a:cs typeface="Calibri" panose="020F0502020204030204" pitchFamily="34" charset="0"/>
            </a:endParaRPr>
          </a:p>
        </p:txBody>
      </p:sp>
      <p:sp>
        <p:nvSpPr>
          <p:cNvPr id="25" name="CuadroTexto 24">
            <a:extLst>
              <a:ext uri="{FF2B5EF4-FFF2-40B4-BE49-F238E27FC236}">
                <a16:creationId xmlns:a16="http://schemas.microsoft.com/office/drawing/2014/main" xmlns="" id="{6DC61674-17E0-4F3A-AA13-4BDD1F5C7853}"/>
              </a:ext>
            </a:extLst>
          </p:cNvPr>
          <p:cNvSpPr txBox="1"/>
          <p:nvPr/>
        </p:nvSpPr>
        <p:spPr>
          <a:xfrm>
            <a:off x="9808366" y="3314009"/>
            <a:ext cx="2383634" cy="338554"/>
          </a:xfrm>
          <a:prstGeom prst="rect">
            <a:avLst/>
          </a:prstGeom>
          <a:noFill/>
        </p:spPr>
        <p:txBody>
          <a:bodyPr wrap="square" rtlCol="0" anchor="ctr">
            <a:spAutoFit/>
          </a:bodyPr>
          <a:lstStyle/>
          <a:p>
            <a:r>
              <a:rPr lang="es-ES" sz="1600" b="1" dirty="0" smtClean="0">
                <a:solidFill>
                  <a:srgbClr val="002060"/>
                </a:solidFill>
                <a:latin typeface="Arial Rounded MT Bold" panose="020F0704030504030204" pitchFamily="34" charset="0"/>
                <a:cs typeface="Calibri" panose="020F0502020204030204" pitchFamily="34" charset="0"/>
              </a:rPr>
              <a:t>Biblioteca</a:t>
            </a:r>
            <a:endParaRPr lang="es-ES" sz="1600" b="1" dirty="0" smtClean="0">
              <a:solidFill>
                <a:srgbClr val="002060"/>
              </a:solidFill>
              <a:latin typeface="Arial Rounded MT Bold" panose="020F0704030504030204" pitchFamily="34" charset="0"/>
              <a:cs typeface="Calibri" panose="020F0502020204030204" pitchFamily="34" charset="0"/>
            </a:endParaRPr>
          </a:p>
        </p:txBody>
      </p:sp>
      <p:sp>
        <p:nvSpPr>
          <p:cNvPr id="26" name="CuadroTexto 25">
            <a:extLst>
              <a:ext uri="{FF2B5EF4-FFF2-40B4-BE49-F238E27FC236}">
                <a16:creationId xmlns:a16="http://schemas.microsoft.com/office/drawing/2014/main" xmlns="" id="{6DC61674-17E0-4F3A-AA13-4BDD1F5C7853}"/>
              </a:ext>
            </a:extLst>
          </p:cNvPr>
          <p:cNvSpPr txBox="1"/>
          <p:nvPr/>
        </p:nvSpPr>
        <p:spPr>
          <a:xfrm>
            <a:off x="9808366" y="4032962"/>
            <a:ext cx="2383634" cy="338554"/>
          </a:xfrm>
          <a:prstGeom prst="rect">
            <a:avLst/>
          </a:prstGeom>
          <a:noFill/>
        </p:spPr>
        <p:txBody>
          <a:bodyPr wrap="square" rtlCol="0" anchor="ctr">
            <a:spAutoFit/>
          </a:bodyPr>
          <a:lstStyle/>
          <a:p>
            <a:r>
              <a:rPr lang="es-ES" sz="1600" b="1" dirty="0" smtClean="0">
                <a:solidFill>
                  <a:srgbClr val="002060"/>
                </a:solidFill>
                <a:latin typeface="Arial Rounded MT Bold" panose="020F0704030504030204" pitchFamily="34" charset="0"/>
                <a:cs typeface="Calibri" panose="020F0502020204030204" pitchFamily="34" charset="0"/>
              </a:rPr>
              <a:t>Plaza San Juan Bautista</a:t>
            </a:r>
            <a:endParaRPr lang="es-ES" sz="1600" b="1" dirty="0" smtClean="0">
              <a:solidFill>
                <a:srgbClr val="002060"/>
              </a:solidFill>
              <a:latin typeface="Arial Rounded MT Bold" panose="020F0704030504030204" pitchFamily="34" charset="0"/>
              <a:cs typeface="Calibri" panose="020F0502020204030204" pitchFamily="34" charset="0"/>
            </a:endParaRPr>
          </a:p>
        </p:txBody>
      </p:sp>
      <p:sp>
        <p:nvSpPr>
          <p:cNvPr id="27" name="CuadroTexto 26">
            <a:extLst>
              <a:ext uri="{FF2B5EF4-FFF2-40B4-BE49-F238E27FC236}">
                <a16:creationId xmlns:a16="http://schemas.microsoft.com/office/drawing/2014/main" xmlns="" id="{6DC61674-17E0-4F3A-AA13-4BDD1F5C7853}"/>
              </a:ext>
            </a:extLst>
          </p:cNvPr>
          <p:cNvSpPr txBox="1"/>
          <p:nvPr/>
        </p:nvSpPr>
        <p:spPr>
          <a:xfrm>
            <a:off x="9808366" y="4782075"/>
            <a:ext cx="2383634" cy="338554"/>
          </a:xfrm>
          <a:prstGeom prst="rect">
            <a:avLst/>
          </a:prstGeom>
          <a:noFill/>
        </p:spPr>
        <p:txBody>
          <a:bodyPr wrap="square" rtlCol="0" anchor="ctr">
            <a:spAutoFit/>
          </a:bodyPr>
          <a:lstStyle/>
          <a:p>
            <a:r>
              <a:rPr lang="es-ES" sz="1600" b="1" dirty="0" smtClean="0">
                <a:solidFill>
                  <a:srgbClr val="002060"/>
                </a:solidFill>
                <a:latin typeface="Arial Rounded MT Bold" panose="020F0704030504030204" pitchFamily="34" charset="0"/>
                <a:cs typeface="Calibri" panose="020F0502020204030204" pitchFamily="34" charset="0"/>
              </a:rPr>
              <a:t>Jardín de la Inclusión</a:t>
            </a:r>
            <a:endParaRPr lang="es-ES" sz="1600" b="1" dirty="0" smtClean="0">
              <a:solidFill>
                <a:srgbClr val="002060"/>
              </a:solidFill>
              <a:latin typeface="Arial Rounded MT Bold" panose="020F0704030504030204" pitchFamily="34" charset="0"/>
              <a:cs typeface="Calibri" panose="020F0502020204030204" pitchFamily="34" charset="0"/>
            </a:endParaRPr>
          </a:p>
        </p:txBody>
      </p:sp>
      <p:sp>
        <p:nvSpPr>
          <p:cNvPr id="28" name="CuadroTexto 27">
            <a:extLst>
              <a:ext uri="{FF2B5EF4-FFF2-40B4-BE49-F238E27FC236}">
                <a16:creationId xmlns:a16="http://schemas.microsoft.com/office/drawing/2014/main" xmlns="" id="{6DC61674-17E0-4F3A-AA13-4BDD1F5C7853}"/>
              </a:ext>
            </a:extLst>
          </p:cNvPr>
          <p:cNvSpPr txBox="1"/>
          <p:nvPr/>
        </p:nvSpPr>
        <p:spPr>
          <a:xfrm>
            <a:off x="9808366" y="5450465"/>
            <a:ext cx="2383634" cy="338554"/>
          </a:xfrm>
          <a:prstGeom prst="rect">
            <a:avLst/>
          </a:prstGeom>
          <a:noFill/>
        </p:spPr>
        <p:txBody>
          <a:bodyPr wrap="square" rtlCol="0" anchor="ctr">
            <a:spAutoFit/>
          </a:bodyPr>
          <a:lstStyle/>
          <a:p>
            <a:r>
              <a:rPr lang="es-ES" sz="1600" b="1" dirty="0" smtClean="0">
                <a:solidFill>
                  <a:srgbClr val="002060"/>
                </a:solidFill>
                <a:latin typeface="Arial Rounded MT Bold" panose="020F0704030504030204" pitchFamily="34" charset="0"/>
                <a:cs typeface="Calibri" panose="020F0502020204030204" pitchFamily="34" charset="0"/>
              </a:rPr>
              <a:t>Mi Museo Universitario</a:t>
            </a:r>
            <a:endParaRPr lang="es-ES" sz="1600" b="1" dirty="0" smtClean="0">
              <a:solidFill>
                <a:srgbClr val="002060"/>
              </a:solidFill>
              <a:latin typeface="Arial Rounded MT Bold" panose="020F0704030504030204" pitchFamily="34" charset="0"/>
              <a:cs typeface="Calibri" panose="020F0502020204030204" pitchFamily="34" charset="0"/>
            </a:endParaRPr>
          </a:p>
        </p:txBody>
      </p:sp>
      <p:sp>
        <p:nvSpPr>
          <p:cNvPr id="29" name="CuadroTexto 28">
            <a:extLst>
              <a:ext uri="{FF2B5EF4-FFF2-40B4-BE49-F238E27FC236}">
                <a16:creationId xmlns:a16="http://schemas.microsoft.com/office/drawing/2014/main" xmlns="" id="{6DC61674-17E0-4F3A-AA13-4BDD1F5C7853}"/>
              </a:ext>
            </a:extLst>
          </p:cNvPr>
          <p:cNvSpPr txBox="1"/>
          <p:nvPr/>
        </p:nvSpPr>
        <p:spPr>
          <a:xfrm>
            <a:off x="9808366" y="6141052"/>
            <a:ext cx="2383634" cy="338554"/>
          </a:xfrm>
          <a:prstGeom prst="rect">
            <a:avLst/>
          </a:prstGeom>
          <a:noFill/>
        </p:spPr>
        <p:txBody>
          <a:bodyPr wrap="square" rtlCol="0" anchor="ctr">
            <a:spAutoFit/>
          </a:bodyPr>
          <a:lstStyle/>
          <a:p>
            <a:r>
              <a:rPr lang="es-ES" sz="1600" b="1" dirty="0" smtClean="0">
                <a:solidFill>
                  <a:srgbClr val="002060"/>
                </a:solidFill>
                <a:latin typeface="Arial Rounded MT Bold" panose="020F0704030504030204" pitchFamily="34" charset="0"/>
                <a:cs typeface="Calibri" panose="020F0502020204030204" pitchFamily="34" charset="0"/>
              </a:rPr>
              <a:t>Accesos a ULSA Bajío</a:t>
            </a:r>
            <a:endParaRPr lang="es-ES" sz="1600" b="1" dirty="0" smtClean="0">
              <a:solidFill>
                <a:srgbClr val="002060"/>
              </a:solidFill>
              <a:latin typeface="Arial Rounded MT Bold" panose="020F0704030504030204" pitchFamily="34" charset="0"/>
              <a:cs typeface="Calibri" panose="020F0502020204030204" pitchFamily="34" charset="0"/>
            </a:endParaRPr>
          </a:p>
        </p:txBody>
      </p:sp>
    </p:spTree>
    <p:extLst>
      <p:ext uri="{BB962C8B-B14F-4D97-AF65-F5344CB8AC3E}">
        <p14:creationId xmlns:p14="http://schemas.microsoft.com/office/powerpoint/2010/main" val="3135455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xmlns="" id="{378DB1F2-8379-4358-919F-BFECE56F99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xmlns="" id="{DBE9E6C4-D2B8-440D-B06D-747E15638243}"/>
              </a:ext>
            </a:extLst>
          </p:cNvPr>
          <p:cNvSpPr txBox="1"/>
          <p:nvPr/>
        </p:nvSpPr>
        <p:spPr>
          <a:xfrm>
            <a:off x="1251283" y="3137791"/>
            <a:ext cx="9448801" cy="707886"/>
          </a:xfrm>
          <a:prstGeom prst="rect">
            <a:avLst/>
          </a:prstGeom>
          <a:noFill/>
        </p:spPr>
        <p:txBody>
          <a:bodyPr wrap="square" rtlCol="0" anchor="ctr">
            <a:spAutoFit/>
          </a:bodyPr>
          <a:lstStyle/>
          <a:p>
            <a:r>
              <a:rPr lang="es-ES" sz="4000" dirty="0">
                <a:solidFill>
                  <a:srgbClr val="C00000"/>
                </a:solidFill>
                <a:latin typeface="Arial Rounded MT Bold" panose="020F0704030504030204" pitchFamily="34" charset="0"/>
                <a:cs typeface="Calibri" panose="020F0502020204030204" pitchFamily="34" charset="0"/>
              </a:rPr>
              <a:t>Contacto</a:t>
            </a:r>
            <a:endParaRPr lang="es-MX" sz="4000" dirty="0">
              <a:solidFill>
                <a:srgbClr val="C00000"/>
              </a:solidFill>
              <a:latin typeface="Arial Rounded MT Bold" panose="020F07040305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xmlns="" id="{022E389D-CDC1-48C1-9EAD-BF5658432A16}"/>
              </a:ext>
            </a:extLst>
          </p:cNvPr>
          <p:cNvSpPr txBox="1"/>
          <p:nvPr/>
        </p:nvSpPr>
        <p:spPr>
          <a:xfrm>
            <a:off x="1251283" y="3845677"/>
            <a:ext cx="9432759" cy="584775"/>
          </a:xfrm>
          <a:prstGeom prst="rect">
            <a:avLst/>
          </a:prstGeom>
          <a:noFill/>
        </p:spPr>
        <p:txBody>
          <a:bodyPr wrap="square" rtlCol="0" anchor="ctr">
            <a:spAutoFit/>
          </a:bodyPr>
          <a:lstStyle/>
          <a:p>
            <a:r>
              <a:rPr lang="es-ES" sz="3200" dirty="0" smtClean="0">
                <a:solidFill>
                  <a:srgbClr val="002060"/>
                </a:solidFill>
                <a:latin typeface="Arial Rounded MT Bold" panose="020F0704030504030204" pitchFamily="34" charset="0"/>
                <a:cs typeface="Arial" panose="020B0604020202020204" pitchFamily="34" charset="0"/>
                <a:hlinkClick r:id="rId3"/>
              </a:rPr>
              <a:t>comunicacion@comepo.org.mx</a:t>
            </a:r>
            <a:endParaRPr lang="es-MX" sz="3200" dirty="0">
              <a:solidFill>
                <a:srgbClr val="002060"/>
              </a:solidFill>
              <a:latin typeface="Arial Rounded MT Bold" panose="020F070403050403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xmlns="" id="{A4C5C110-C027-4BD3-B60D-8541F2D651E7}"/>
              </a:ext>
            </a:extLst>
          </p:cNvPr>
          <p:cNvSpPr txBox="1"/>
          <p:nvPr/>
        </p:nvSpPr>
        <p:spPr>
          <a:xfrm>
            <a:off x="1251283" y="4494186"/>
            <a:ext cx="4026570" cy="1015663"/>
          </a:xfrm>
          <a:prstGeom prst="rect">
            <a:avLst/>
          </a:prstGeom>
          <a:noFill/>
        </p:spPr>
        <p:txBody>
          <a:bodyPr wrap="square" rtlCol="0" anchor="ctr">
            <a:spAutoFit/>
          </a:bodyPr>
          <a:lstStyle/>
          <a:p>
            <a:r>
              <a:rPr lang="es-ES" sz="2000" b="1" dirty="0">
                <a:solidFill>
                  <a:srgbClr val="002060"/>
                </a:solidFill>
                <a:latin typeface="Arial Rounded MT Bold" panose="020F0704030504030204"/>
                <a:cs typeface="Arial" panose="020B0604020202020204" pitchFamily="34" charset="0"/>
              </a:rPr>
              <a:t>Turno Matutino</a:t>
            </a:r>
          </a:p>
          <a:p>
            <a:r>
              <a:rPr lang="es-ES" sz="2000" b="1" dirty="0">
                <a:latin typeface="Arial Rounded MT Bold" panose="020F0704030504030204"/>
                <a:cs typeface="Arial" panose="020B0604020202020204" pitchFamily="34" charset="0"/>
              </a:rPr>
              <a:t>Víctor Hugo Martínez Jiménez</a:t>
            </a:r>
          </a:p>
          <a:p>
            <a:r>
              <a:rPr lang="es-ES" sz="2000" dirty="0">
                <a:latin typeface="Arial Rounded MT Bold" panose="020F0704030504030204"/>
                <a:cs typeface="Arial" panose="020B0604020202020204" pitchFamily="34" charset="0"/>
              </a:rPr>
              <a:t>+52 (477) 788 5500 </a:t>
            </a:r>
            <a:r>
              <a:rPr lang="es-ES" sz="2000" dirty="0" err="1">
                <a:latin typeface="Arial Rounded MT Bold" panose="020F0704030504030204"/>
                <a:cs typeface="Arial" panose="020B0604020202020204" pitchFamily="34" charset="0"/>
              </a:rPr>
              <a:t>ext</a:t>
            </a:r>
            <a:r>
              <a:rPr lang="es-ES" sz="2000" dirty="0">
                <a:latin typeface="Arial Rounded MT Bold" panose="020F0704030504030204"/>
                <a:cs typeface="Arial" panose="020B0604020202020204" pitchFamily="34" charset="0"/>
              </a:rPr>
              <a:t> 2056</a:t>
            </a:r>
          </a:p>
        </p:txBody>
      </p:sp>
      <p:sp>
        <p:nvSpPr>
          <p:cNvPr id="9" name="CuadroTexto 8">
            <a:extLst>
              <a:ext uri="{FF2B5EF4-FFF2-40B4-BE49-F238E27FC236}">
                <a16:creationId xmlns:a16="http://schemas.microsoft.com/office/drawing/2014/main" xmlns="" id="{7614A29E-9482-4433-A4BC-63D3FD097752}"/>
              </a:ext>
            </a:extLst>
          </p:cNvPr>
          <p:cNvSpPr txBox="1"/>
          <p:nvPr/>
        </p:nvSpPr>
        <p:spPr>
          <a:xfrm>
            <a:off x="5403140" y="4494186"/>
            <a:ext cx="4026570" cy="1015663"/>
          </a:xfrm>
          <a:prstGeom prst="rect">
            <a:avLst/>
          </a:prstGeom>
          <a:noFill/>
        </p:spPr>
        <p:txBody>
          <a:bodyPr wrap="square" rtlCol="0" anchor="ctr">
            <a:spAutoFit/>
          </a:bodyPr>
          <a:lstStyle/>
          <a:p>
            <a:r>
              <a:rPr lang="es-ES" sz="2000" b="1" dirty="0">
                <a:solidFill>
                  <a:srgbClr val="002060"/>
                </a:solidFill>
                <a:latin typeface="Arial Rounded MT Bold" panose="020F0704030504030204"/>
                <a:cs typeface="Arial" panose="020B0604020202020204" pitchFamily="34" charset="0"/>
              </a:rPr>
              <a:t>Turno Vespertino</a:t>
            </a:r>
          </a:p>
          <a:p>
            <a:r>
              <a:rPr lang="es-ES" sz="2000" b="1" dirty="0">
                <a:latin typeface="Arial Rounded MT Bold" panose="020F0704030504030204"/>
                <a:cs typeface="Arial" panose="020B0604020202020204" pitchFamily="34" charset="0"/>
              </a:rPr>
              <a:t>Alejandra Espinosa Gómez</a:t>
            </a:r>
          </a:p>
          <a:p>
            <a:r>
              <a:rPr lang="es-ES" sz="2000" dirty="0">
                <a:latin typeface="Arial Rounded MT Bold" panose="020F0704030504030204"/>
                <a:cs typeface="Arial" panose="020B0604020202020204" pitchFamily="34" charset="0"/>
              </a:rPr>
              <a:t>+52 (477) 788 5500 </a:t>
            </a:r>
            <a:r>
              <a:rPr lang="es-ES" sz="2000" dirty="0" err="1">
                <a:latin typeface="Arial Rounded MT Bold" panose="020F0704030504030204"/>
                <a:cs typeface="Arial" panose="020B0604020202020204" pitchFamily="34" charset="0"/>
              </a:rPr>
              <a:t>ext</a:t>
            </a:r>
            <a:r>
              <a:rPr lang="es-ES" sz="2000" dirty="0">
                <a:latin typeface="Arial Rounded MT Bold" panose="020F0704030504030204"/>
                <a:cs typeface="Arial" panose="020B0604020202020204" pitchFamily="34" charset="0"/>
              </a:rPr>
              <a:t> 2056</a:t>
            </a:r>
          </a:p>
        </p:txBody>
      </p:sp>
    </p:spTree>
    <p:extLst>
      <p:ext uri="{BB962C8B-B14F-4D97-AF65-F5344CB8AC3E}">
        <p14:creationId xmlns:p14="http://schemas.microsoft.com/office/powerpoint/2010/main" val="3123580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xmlns="" id="{96B282B7-2C24-4337-A5BE-EB01B9CBF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CuadroTexto 7">
            <a:extLst>
              <a:ext uri="{FF2B5EF4-FFF2-40B4-BE49-F238E27FC236}">
                <a16:creationId xmlns:a16="http://schemas.microsoft.com/office/drawing/2014/main" xmlns="" id="{5FFCFB03-0A06-4D76-9AE5-1BA8433948B3}"/>
              </a:ext>
            </a:extLst>
          </p:cNvPr>
          <p:cNvSpPr txBox="1"/>
          <p:nvPr/>
        </p:nvSpPr>
        <p:spPr>
          <a:xfrm>
            <a:off x="850231" y="4428630"/>
            <a:ext cx="10315073" cy="1200329"/>
          </a:xfrm>
          <a:prstGeom prst="rect">
            <a:avLst/>
          </a:prstGeom>
          <a:noFill/>
        </p:spPr>
        <p:txBody>
          <a:bodyPr wrap="square" rtlCol="0" anchor="t">
            <a:spAutoFit/>
          </a:bodyPr>
          <a:lstStyle/>
          <a:p>
            <a:pPr algn="ctr"/>
            <a:r>
              <a:rPr lang="es-ES" sz="2400" dirty="0">
                <a:latin typeface="Arial Rounded MT Bold" panose="020F0704030504030204"/>
                <a:cs typeface="Arial" panose="020B0604020202020204" pitchFamily="34" charset="0"/>
              </a:rPr>
              <a:t>Deseamos que su participación como </a:t>
            </a:r>
            <a:r>
              <a:rPr lang="es-ES" sz="2400" b="1" dirty="0">
                <a:solidFill>
                  <a:srgbClr val="002060"/>
                </a:solidFill>
                <a:latin typeface="Arial Rounded MT Bold" panose="020F0704030504030204"/>
                <a:cs typeface="Arial" panose="020B0604020202020204" pitchFamily="34" charset="0"/>
              </a:rPr>
              <a:t>expositores en la Expo Posgrado 2025</a:t>
            </a:r>
            <a:br>
              <a:rPr lang="es-ES" sz="2400" b="1" dirty="0">
                <a:solidFill>
                  <a:srgbClr val="002060"/>
                </a:solidFill>
                <a:latin typeface="Arial Rounded MT Bold" panose="020F0704030504030204"/>
                <a:cs typeface="Arial" panose="020B0604020202020204" pitchFamily="34" charset="0"/>
              </a:rPr>
            </a:br>
            <a:r>
              <a:rPr lang="es-ES" sz="2400" dirty="0">
                <a:latin typeface="Arial Rounded MT Bold" panose="020F0704030504030204"/>
                <a:cs typeface="Arial" panose="020B0604020202020204" pitchFamily="34" charset="0"/>
              </a:rPr>
              <a:t>les brinde una experiencia enriquecedora, en un ambiente propicio para el</a:t>
            </a:r>
            <a:br>
              <a:rPr lang="es-ES" sz="2400" dirty="0">
                <a:latin typeface="Arial Rounded MT Bold" panose="020F0704030504030204"/>
                <a:cs typeface="Arial" panose="020B0604020202020204" pitchFamily="34" charset="0"/>
              </a:rPr>
            </a:br>
            <a:r>
              <a:rPr lang="es-ES" sz="2400" dirty="0">
                <a:latin typeface="Arial Rounded MT Bold" panose="020F0704030504030204"/>
                <a:cs typeface="Arial" panose="020B0604020202020204" pitchFamily="34" charset="0"/>
              </a:rPr>
              <a:t>conocimiento, el intercambio de ideas y la colaboración </a:t>
            </a:r>
            <a:r>
              <a:rPr lang="es-ES" sz="2400" dirty="0" smtClean="0">
                <a:latin typeface="Arial Rounded MT Bold" panose="020F0704030504030204"/>
                <a:cs typeface="Arial" panose="020B0604020202020204" pitchFamily="34" charset="0"/>
              </a:rPr>
              <a:t>académica</a:t>
            </a:r>
            <a:endParaRPr lang="es-MX" sz="2400" dirty="0">
              <a:latin typeface="Arial Rounded MT Bold" panose="020F0704030504030204"/>
              <a:cs typeface="Arial" panose="020B0604020202020204" pitchFamily="34" charset="0"/>
            </a:endParaRPr>
          </a:p>
        </p:txBody>
      </p:sp>
      <p:pic>
        <p:nvPicPr>
          <p:cNvPr id="12" name="Imagen 11">
            <a:extLst>
              <a:ext uri="{FF2B5EF4-FFF2-40B4-BE49-F238E27FC236}">
                <a16:creationId xmlns:a16="http://schemas.microsoft.com/office/drawing/2014/main" xmlns="" id="{8E632155-0390-456F-88A3-BAE485BE3B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745" b="14247"/>
          <a:stretch/>
        </p:blipFill>
        <p:spPr>
          <a:xfrm>
            <a:off x="0" y="1350669"/>
            <a:ext cx="12192000" cy="2868405"/>
          </a:xfrm>
          <a:prstGeom prst="rect">
            <a:avLst/>
          </a:prstGeom>
        </p:spPr>
      </p:pic>
      <p:sp>
        <p:nvSpPr>
          <p:cNvPr id="24" name="CuadroTexto 23">
            <a:extLst>
              <a:ext uri="{FF2B5EF4-FFF2-40B4-BE49-F238E27FC236}">
                <a16:creationId xmlns:a16="http://schemas.microsoft.com/office/drawing/2014/main" xmlns="" id="{D0A26DB4-F438-492E-93FD-BC7B2A6DCBE8}"/>
              </a:ext>
            </a:extLst>
          </p:cNvPr>
          <p:cNvSpPr txBox="1"/>
          <p:nvPr/>
        </p:nvSpPr>
        <p:spPr>
          <a:xfrm>
            <a:off x="850232" y="394590"/>
            <a:ext cx="10315073" cy="707886"/>
          </a:xfrm>
          <a:prstGeom prst="rect">
            <a:avLst/>
          </a:prstGeom>
          <a:noFill/>
        </p:spPr>
        <p:txBody>
          <a:bodyPr wrap="square" rtlCol="0" anchor="b">
            <a:spAutoFit/>
          </a:bodyPr>
          <a:lstStyle/>
          <a:p>
            <a:pPr algn="ctr"/>
            <a:r>
              <a:rPr lang="es-ES" sz="4000" dirty="0">
                <a:solidFill>
                  <a:srgbClr val="C00000"/>
                </a:solidFill>
                <a:latin typeface="Arial Rounded MT Bold" panose="020F0704030504030204" pitchFamily="34" charset="0"/>
                <a:cs typeface="Calibri" panose="020F0502020204030204" pitchFamily="34" charset="0"/>
              </a:rPr>
              <a:t>¡Bienvenidos a León!</a:t>
            </a:r>
            <a:endParaRPr lang="es-MX" sz="4000" dirty="0">
              <a:solidFill>
                <a:srgbClr val="C00000"/>
              </a:solidFill>
              <a:latin typeface="Arial Rounded MT Bold" panose="020F0704030504030204" pitchFamily="34" charset="0"/>
              <a:cs typeface="Calibri" panose="020F0502020204030204" pitchFamily="34" charset="0"/>
            </a:endParaRPr>
          </a:p>
        </p:txBody>
      </p:sp>
    </p:spTree>
    <p:extLst>
      <p:ext uri="{BB962C8B-B14F-4D97-AF65-F5344CB8AC3E}">
        <p14:creationId xmlns:p14="http://schemas.microsoft.com/office/powerpoint/2010/main" val="642867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xmlns="" id="{3796E3B7-1D3A-426D-96D1-502DE3E94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xmlns="" id="{D358E6F5-B3A7-4D97-AB7E-8896ADC939FF}"/>
              </a:ext>
            </a:extLst>
          </p:cNvPr>
          <p:cNvSpPr txBox="1"/>
          <p:nvPr/>
        </p:nvSpPr>
        <p:spPr>
          <a:xfrm>
            <a:off x="850232" y="394590"/>
            <a:ext cx="10315073" cy="707886"/>
          </a:xfrm>
          <a:prstGeom prst="rect">
            <a:avLst/>
          </a:prstGeom>
          <a:noFill/>
        </p:spPr>
        <p:txBody>
          <a:bodyPr wrap="square" rtlCol="0" anchor="b">
            <a:spAutoFit/>
          </a:bodyPr>
          <a:lstStyle/>
          <a:p>
            <a:r>
              <a:rPr lang="es-ES" sz="4000" dirty="0">
                <a:solidFill>
                  <a:srgbClr val="002060"/>
                </a:solidFill>
                <a:latin typeface="Arial Rounded MT Bold" panose="020F0704030504030204" pitchFamily="34" charset="0"/>
                <a:cs typeface="Calibri" panose="020F0502020204030204" pitchFamily="34" charset="0"/>
              </a:rPr>
              <a:t>Acerca de la ciudad</a:t>
            </a:r>
            <a:endParaRPr lang="es-MX" sz="4000" dirty="0">
              <a:solidFill>
                <a:srgbClr val="002060"/>
              </a:solidFill>
              <a:latin typeface="Arial Rounded MT Bold" panose="020F07040305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xmlns="" id="{186D58DB-9B61-47EF-8BFD-D0341614C3E5}"/>
              </a:ext>
            </a:extLst>
          </p:cNvPr>
          <p:cNvSpPr txBox="1"/>
          <p:nvPr/>
        </p:nvSpPr>
        <p:spPr>
          <a:xfrm>
            <a:off x="4876801" y="1295114"/>
            <a:ext cx="6319193" cy="4401205"/>
          </a:xfrm>
          <a:prstGeom prst="rect">
            <a:avLst/>
          </a:prstGeom>
          <a:noFill/>
        </p:spPr>
        <p:txBody>
          <a:bodyPr wrap="square" rtlCol="0" anchor="t">
            <a:spAutoFit/>
          </a:bodyPr>
          <a:lstStyle/>
          <a:p>
            <a:pPr algn="just"/>
            <a:r>
              <a:rPr lang="es-ES" sz="2000" dirty="0">
                <a:latin typeface="Arial" panose="020B0604020202020204" pitchFamily="34" charset="0"/>
                <a:cs typeface="Arial" panose="020B0604020202020204" pitchFamily="34" charset="0"/>
              </a:rPr>
              <a:t>León es reconocida a nivel nacional e internacional por su dinamismo industrial, su apuesta por la innovación y su papel estratégico en el corredor industrial del Bajío. Además de su liderazgo en sectores como el cuero-calzado y la industria automotriz, la ciudad ofrece una agenda cultural, académica y recreativa activa, con eventos de talla nacional e internacional a lo largo del año. Esta diversidad aporta vitalidad a la ciudad y brinda múltiples posibilidades para distintos intereses, consolidando a León como un entorno propicio para el desarrollo académico y profesional, así como para disfrutar de una gran variedad de experiencias culturales y de entretenimiento.</a:t>
            </a:r>
            <a:endParaRPr lang="es-MX" sz="2000"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xmlns="" id="{40CABD91-BE83-4B51-A41F-61F9E20A08B1}"/>
              </a:ext>
            </a:extLst>
          </p:cNvPr>
          <p:cNvPicPr>
            <a:picLocks noChangeAspect="1"/>
          </p:cNvPicPr>
          <p:nvPr/>
        </p:nvPicPr>
        <p:blipFill rotWithShape="1">
          <a:blip r:embed="rId3">
            <a:extLst>
              <a:ext uri="{28A0092B-C50C-407E-A947-70E740481C1C}">
                <a14:useLocalDpi xmlns:a14="http://schemas.microsoft.com/office/drawing/2010/main" val="0"/>
              </a:ext>
            </a:extLst>
          </a:blip>
          <a:srcRect l="1694" t="6967" r="2280" b="14841"/>
          <a:stretch/>
        </p:blipFill>
        <p:spPr>
          <a:xfrm>
            <a:off x="850232" y="1295114"/>
            <a:ext cx="3907298" cy="4244295"/>
          </a:xfrm>
          <a:prstGeom prst="rect">
            <a:avLst/>
          </a:prstGeom>
        </p:spPr>
      </p:pic>
    </p:spTree>
    <p:extLst>
      <p:ext uri="{BB962C8B-B14F-4D97-AF65-F5344CB8AC3E}">
        <p14:creationId xmlns:p14="http://schemas.microsoft.com/office/powerpoint/2010/main" val="1763246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xmlns="" id="{3796E3B7-1D3A-426D-96D1-502DE3E94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xmlns="" id="{D358E6F5-B3A7-4D97-AB7E-8896ADC939FF}"/>
              </a:ext>
            </a:extLst>
          </p:cNvPr>
          <p:cNvSpPr txBox="1"/>
          <p:nvPr/>
        </p:nvSpPr>
        <p:spPr>
          <a:xfrm>
            <a:off x="850232" y="394590"/>
            <a:ext cx="10315073" cy="707886"/>
          </a:xfrm>
          <a:prstGeom prst="rect">
            <a:avLst/>
          </a:prstGeom>
          <a:noFill/>
        </p:spPr>
        <p:txBody>
          <a:bodyPr wrap="square" rtlCol="0" anchor="b">
            <a:spAutoFit/>
          </a:bodyPr>
          <a:lstStyle/>
          <a:p>
            <a:r>
              <a:rPr lang="es-ES" sz="4000" dirty="0">
                <a:solidFill>
                  <a:srgbClr val="002060"/>
                </a:solidFill>
                <a:latin typeface="Arial Rounded MT Bold" panose="020F0704030504030204" pitchFamily="34" charset="0"/>
                <a:cs typeface="Calibri" panose="020F0502020204030204" pitchFamily="34" charset="0"/>
              </a:rPr>
              <a:t>Clima en la ciudad</a:t>
            </a:r>
            <a:endParaRPr lang="es-MX" sz="4000" dirty="0">
              <a:solidFill>
                <a:srgbClr val="002060"/>
              </a:solidFill>
              <a:latin typeface="Arial Rounded MT Bold" panose="020F07040305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xmlns="" id="{186D58DB-9B61-47EF-8BFD-D0341614C3E5}"/>
              </a:ext>
            </a:extLst>
          </p:cNvPr>
          <p:cNvSpPr txBox="1"/>
          <p:nvPr/>
        </p:nvSpPr>
        <p:spPr>
          <a:xfrm>
            <a:off x="5603313" y="1876448"/>
            <a:ext cx="5561992" cy="2862322"/>
          </a:xfrm>
          <a:prstGeom prst="rect">
            <a:avLst/>
          </a:prstGeom>
          <a:noFill/>
        </p:spPr>
        <p:txBody>
          <a:bodyPr wrap="square" rtlCol="0" anchor="t">
            <a:spAutoFit/>
          </a:bodyPr>
          <a:lstStyle/>
          <a:p>
            <a:pPr algn="just"/>
            <a:r>
              <a:rPr lang="es-ES" sz="2000" dirty="0">
                <a:latin typeface="Arial" panose="020B0604020202020204" pitchFamily="34" charset="0"/>
                <a:cs typeface="Arial" panose="020B0604020202020204" pitchFamily="34" charset="0"/>
              </a:rPr>
              <a:t>León suele tener un clima cálido, pero en temporada de lluvias </a:t>
            </a:r>
            <a:r>
              <a:rPr lang="es-ES" sz="2000" dirty="0" smtClean="0">
                <a:latin typeface="Arial" panose="020B0604020202020204" pitchFamily="34" charset="0"/>
                <a:cs typeface="Arial" panose="020B0604020202020204" pitchFamily="34" charset="0"/>
              </a:rPr>
              <a:t>(como </a:t>
            </a:r>
            <a:r>
              <a:rPr lang="es-ES" sz="2000" dirty="0">
                <a:latin typeface="Arial" panose="020B0604020202020204" pitchFamily="34" charset="0"/>
                <a:cs typeface="Arial" panose="020B0604020202020204" pitchFamily="34" charset="0"/>
              </a:rPr>
              <a:t>en </a:t>
            </a:r>
            <a:r>
              <a:rPr lang="es-ES" sz="2000" dirty="0" smtClean="0">
                <a:latin typeface="Arial" panose="020B0604020202020204" pitchFamily="34" charset="0"/>
                <a:cs typeface="Arial" panose="020B0604020202020204" pitchFamily="34" charset="0"/>
              </a:rPr>
              <a:t>septiembre) las </a:t>
            </a:r>
            <a:r>
              <a:rPr lang="es-ES" sz="2000" dirty="0">
                <a:latin typeface="Arial" panose="020B0604020202020204" pitchFamily="34" charset="0"/>
                <a:cs typeface="Arial" panose="020B0604020202020204" pitchFamily="34" charset="0"/>
              </a:rPr>
              <a:t>temperaturas bajan y es común que llueva. Para los días del</a:t>
            </a:r>
            <a:r>
              <a:rPr lang="es-ES" sz="2000" b="1" dirty="0">
                <a:solidFill>
                  <a:srgbClr val="002060"/>
                </a:solidFill>
                <a:latin typeface="Arial" panose="020B0604020202020204" pitchFamily="34" charset="0"/>
                <a:cs typeface="Arial" panose="020B0604020202020204" pitchFamily="34" charset="0"/>
              </a:rPr>
              <a:t> </a:t>
            </a:r>
            <a:r>
              <a:rPr lang="es-ES" sz="2000" b="1" dirty="0" smtClean="0">
                <a:solidFill>
                  <a:srgbClr val="002060"/>
                </a:solidFill>
                <a:latin typeface="Arial" panose="020B0604020202020204" pitchFamily="34" charset="0"/>
                <a:cs typeface="Arial" panose="020B0604020202020204" pitchFamily="34" charset="0"/>
              </a:rPr>
              <a:t>21 </a:t>
            </a:r>
            <a:r>
              <a:rPr lang="es-ES" sz="2000" b="1" dirty="0">
                <a:solidFill>
                  <a:srgbClr val="002060"/>
                </a:solidFill>
                <a:latin typeface="Arial" panose="020B0604020202020204" pitchFamily="34" charset="0"/>
                <a:cs typeface="Arial" panose="020B0604020202020204" pitchFamily="34" charset="0"/>
              </a:rPr>
              <a:t>al 24 de septiembre de 2025</a:t>
            </a:r>
            <a:r>
              <a:rPr lang="es-ES" sz="2000" dirty="0">
                <a:latin typeface="Arial" panose="020B0604020202020204" pitchFamily="34" charset="0"/>
                <a:cs typeface="Arial" panose="020B0604020202020204" pitchFamily="34" charset="0"/>
              </a:rPr>
              <a:t> se espera un clima templado, con una temperatura promedio de 21 °C. Les sugerimos traer ropa cómoda, ya sea casual o formal, y no olvidar una </a:t>
            </a:r>
            <a:r>
              <a:rPr lang="es-ES" sz="2000" dirty="0" smtClean="0">
                <a:latin typeface="Arial" panose="020B0604020202020204" pitchFamily="34" charset="0"/>
                <a:cs typeface="Arial" panose="020B0604020202020204" pitchFamily="34" charset="0"/>
              </a:rPr>
              <a:t>prenda </a:t>
            </a:r>
            <a:r>
              <a:rPr lang="es-ES" sz="2000" dirty="0">
                <a:latin typeface="Arial" panose="020B0604020202020204" pitchFamily="34" charset="0"/>
                <a:cs typeface="Arial" panose="020B0604020202020204" pitchFamily="34" charset="0"/>
              </a:rPr>
              <a:t>ligera con protección contra la lluvia</a:t>
            </a:r>
            <a:r>
              <a:rPr lang="es-ES" sz="2000" dirty="0" smtClean="0">
                <a:latin typeface="Arial" panose="020B0604020202020204" pitchFamily="34" charset="0"/>
                <a:cs typeface="Arial" panose="020B0604020202020204" pitchFamily="34" charset="0"/>
              </a:rPr>
              <a:t>.</a:t>
            </a:r>
            <a:endParaRPr lang="es-MX" sz="2000" dirty="0">
              <a:latin typeface="Arial" panose="020B0604020202020204" pitchFamily="34" charset="0"/>
              <a:cs typeface="Arial" panose="020B0604020202020204" pitchFamily="34" charset="0"/>
            </a:endParaRPr>
          </a:p>
        </p:txBody>
      </p:sp>
      <p:grpSp>
        <p:nvGrpSpPr>
          <p:cNvPr id="3" name="Grupo 2">
            <a:extLst>
              <a:ext uri="{FF2B5EF4-FFF2-40B4-BE49-F238E27FC236}">
                <a16:creationId xmlns:a16="http://schemas.microsoft.com/office/drawing/2014/main" xmlns="" id="{3F194B9C-1F85-47C1-A61C-6F6357E160BE}"/>
              </a:ext>
            </a:extLst>
          </p:cNvPr>
          <p:cNvGrpSpPr/>
          <p:nvPr/>
        </p:nvGrpSpPr>
        <p:grpSpPr>
          <a:xfrm>
            <a:off x="1092077" y="1792227"/>
            <a:ext cx="3899331" cy="3237417"/>
            <a:chOff x="850232" y="1733080"/>
            <a:chExt cx="4378279" cy="3631759"/>
          </a:xfrm>
        </p:grpSpPr>
        <p:pic>
          <p:nvPicPr>
            <p:cNvPr id="2" name="Gráfico 1">
              <a:extLst>
                <a:ext uri="{FF2B5EF4-FFF2-40B4-BE49-F238E27FC236}">
                  <a16:creationId xmlns:a16="http://schemas.microsoft.com/office/drawing/2014/main" xmlns="" id="{8E8E2C99-0522-40A5-95ED-6E9117DBA14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50232" y="1733080"/>
              <a:ext cx="4378279" cy="2786177"/>
            </a:xfrm>
            <a:prstGeom prst="rect">
              <a:avLst/>
            </a:prstGeom>
          </p:spPr>
        </p:pic>
        <p:sp>
          <p:nvSpPr>
            <p:cNvPr id="11" name="CuadroTexto 10">
              <a:extLst>
                <a:ext uri="{FF2B5EF4-FFF2-40B4-BE49-F238E27FC236}">
                  <a16:creationId xmlns:a16="http://schemas.microsoft.com/office/drawing/2014/main" xmlns="" id="{A7DD2671-8C8A-42A7-85E4-B05AD6B7C3C7}"/>
                </a:ext>
              </a:extLst>
            </p:cNvPr>
            <p:cNvSpPr txBox="1"/>
            <p:nvPr/>
          </p:nvSpPr>
          <p:spPr>
            <a:xfrm>
              <a:off x="3825436" y="2008366"/>
              <a:ext cx="1106300" cy="707886"/>
            </a:xfrm>
            <a:prstGeom prst="rect">
              <a:avLst/>
            </a:prstGeom>
            <a:noFill/>
          </p:spPr>
          <p:txBody>
            <a:bodyPr wrap="square" rtlCol="0" anchor="ctr">
              <a:spAutoFit/>
            </a:bodyPr>
            <a:lstStyle/>
            <a:p>
              <a:pPr algn="ctr"/>
              <a:r>
                <a:rPr lang="es-ES" sz="4000" dirty="0">
                  <a:solidFill>
                    <a:srgbClr val="002060"/>
                  </a:solidFill>
                  <a:latin typeface="Arial Rounded MT Bold" panose="020F0704030504030204" pitchFamily="34" charset="0"/>
                  <a:cs typeface="Calibri" panose="020F0502020204030204" pitchFamily="34" charset="0"/>
                </a:rPr>
                <a:t>28°</a:t>
              </a:r>
              <a:endParaRPr lang="es-MX" sz="4000" dirty="0">
                <a:solidFill>
                  <a:srgbClr val="002060"/>
                </a:solidFill>
                <a:latin typeface="Arial Rounded MT Bold" panose="020F0704030504030204" pitchFamily="34" charset="0"/>
                <a:cs typeface="Calibri" panose="020F0502020204030204" pitchFamily="34" charset="0"/>
              </a:endParaRPr>
            </a:p>
          </p:txBody>
        </p:sp>
        <p:sp>
          <p:nvSpPr>
            <p:cNvPr id="12" name="CuadroTexto 11">
              <a:extLst>
                <a:ext uri="{FF2B5EF4-FFF2-40B4-BE49-F238E27FC236}">
                  <a16:creationId xmlns:a16="http://schemas.microsoft.com/office/drawing/2014/main" xmlns="" id="{98057D79-C949-4D52-B476-FCEC7A48E69B}"/>
                </a:ext>
              </a:extLst>
            </p:cNvPr>
            <p:cNvSpPr txBox="1"/>
            <p:nvPr/>
          </p:nvSpPr>
          <p:spPr>
            <a:xfrm>
              <a:off x="3825436" y="4656953"/>
              <a:ext cx="1106300" cy="707886"/>
            </a:xfrm>
            <a:prstGeom prst="rect">
              <a:avLst/>
            </a:prstGeom>
            <a:noFill/>
          </p:spPr>
          <p:txBody>
            <a:bodyPr wrap="square" rtlCol="0" anchor="ctr">
              <a:spAutoFit/>
            </a:bodyPr>
            <a:lstStyle/>
            <a:p>
              <a:pPr algn="ctr"/>
              <a:r>
                <a:rPr lang="es-ES" sz="4000" dirty="0">
                  <a:solidFill>
                    <a:srgbClr val="002060"/>
                  </a:solidFill>
                  <a:latin typeface="Arial Rounded MT Bold" panose="020F0704030504030204" pitchFamily="34" charset="0"/>
                  <a:cs typeface="Calibri" panose="020F0502020204030204" pitchFamily="34" charset="0"/>
                </a:rPr>
                <a:t>14°</a:t>
              </a:r>
              <a:endParaRPr lang="es-MX" sz="4000" dirty="0">
                <a:solidFill>
                  <a:srgbClr val="002060"/>
                </a:solidFill>
                <a:latin typeface="Arial Rounded MT Bold" panose="020F0704030504030204" pitchFamily="34" charset="0"/>
                <a:cs typeface="Calibri" panose="020F0502020204030204" pitchFamily="34" charset="0"/>
              </a:endParaRPr>
            </a:p>
          </p:txBody>
        </p:sp>
      </p:grpSp>
    </p:spTree>
    <p:extLst>
      <p:ext uri="{BB962C8B-B14F-4D97-AF65-F5344CB8AC3E}">
        <p14:creationId xmlns:p14="http://schemas.microsoft.com/office/powerpoint/2010/main" val="3584026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xmlns="" id="{3796E3B7-1D3A-426D-96D1-502DE3E94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xmlns="" id="{D358E6F5-B3A7-4D97-AB7E-8896ADC939FF}"/>
              </a:ext>
            </a:extLst>
          </p:cNvPr>
          <p:cNvSpPr txBox="1"/>
          <p:nvPr/>
        </p:nvSpPr>
        <p:spPr>
          <a:xfrm>
            <a:off x="850232" y="394590"/>
            <a:ext cx="10315073" cy="707886"/>
          </a:xfrm>
          <a:prstGeom prst="rect">
            <a:avLst/>
          </a:prstGeom>
          <a:noFill/>
        </p:spPr>
        <p:txBody>
          <a:bodyPr wrap="square" rtlCol="0" anchor="b">
            <a:spAutoFit/>
          </a:bodyPr>
          <a:lstStyle/>
          <a:p>
            <a:r>
              <a:rPr lang="es-ES" sz="4000" dirty="0">
                <a:solidFill>
                  <a:srgbClr val="002060"/>
                </a:solidFill>
                <a:latin typeface="Arial Rounded MT Bold" panose="020F0704030504030204" pitchFamily="34" charset="0"/>
                <a:cs typeface="Calibri" panose="020F0502020204030204" pitchFamily="34" charset="0"/>
              </a:rPr>
              <a:t>Transporte en la ciudad</a:t>
            </a:r>
            <a:endParaRPr lang="es-MX" sz="4000" dirty="0">
              <a:solidFill>
                <a:srgbClr val="002060"/>
              </a:solidFill>
              <a:latin typeface="Arial Rounded MT Bold" panose="020F0704030504030204" pitchFamily="34" charset="0"/>
              <a:cs typeface="Calibri" panose="020F0502020204030204" pitchFamily="34" charset="0"/>
            </a:endParaRPr>
          </a:p>
        </p:txBody>
      </p:sp>
      <p:pic>
        <p:nvPicPr>
          <p:cNvPr id="7" name="Imagen 6">
            <a:extLst>
              <a:ext uri="{FF2B5EF4-FFF2-40B4-BE49-F238E27FC236}">
                <a16:creationId xmlns:a16="http://schemas.microsoft.com/office/drawing/2014/main" xmlns="" id="{E5A7B99D-FA2B-4C84-AC54-AB1BEC7ED1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2562" y="3679924"/>
            <a:ext cx="1666875" cy="1666875"/>
          </a:xfrm>
          <a:prstGeom prst="rect">
            <a:avLst/>
          </a:prstGeom>
        </p:spPr>
      </p:pic>
      <p:sp>
        <p:nvSpPr>
          <p:cNvPr id="9" name="CuadroTexto 8">
            <a:extLst>
              <a:ext uri="{FF2B5EF4-FFF2-40B4-BE49-F238E27FC236}">
                <a16:creationId xmlns:a16="http://schemas.microsoft.com/office/drawing/2014/main" xmlns="" id="{2459BA3E-C570-4D64-8740-0DEE07A849CD}"/>
              </a:ext>
            </a:extLst>
          </p:cNvPr>
          <p:cNvSpPr txBox="1"/>
          <p:nvPr/>
        </p:nvSpPr>
        <p:spPr>
          <a:xfrm>
            <a:off x="850231" y="1281054"/>
            <a:ext cx="10315073" cy="2554545"/>
          </a:xfrm>
          <a:prstGeom prst="rect">
            <a:avLst/>
          </a:prstGeom>
          <a:noFill/>
        </p:spPr>
        <p:txBody>
          <a:bodyPr wrap="square" rtlCol="0" anchor="t">
            <a:spAutoFit/>
          </a:bodyPr>
          <a:lstStyle/>
          <a:p>
            <a:pPr algn="just"/>
            <a:r>
              <a:rPr lang="es-ES" sz="2000" dirty="0">
                <a:latin typeface="Arial" panose="020B0604020202020204" pitchFamily="34" charset="0"/>
                <a:cs typeface="Arial" panose="020B0604020202020204" pitchFamily="34" charset="0"/>
              </a:rPr>
              <a:t>León cuenta con diversas opciones de transporte que facilitan la movilidad dentro de la ciudad. Entre ellas se encuentran servicios de taxi tradicional, muchos de los cuales ofrecen factura al solicitar el servicio vía telefónica. También operan aplicaciones de transporte como </a:t>
            </a:r>
            <a:r>
              <a:rPr lang="es-ES" sz="2000" b="1" dirty="0">
                <a:solidFill>
                  <a:srgbClr val="002060"/>
                </a:solidFill>
                <a:latin typeface="Arial" panose="020B0604020202020204" pitchFamily="34" charset="0"/>
                <a:cs typeface="Arial" panose="020B0604020202020204" pitchFamily="34" charset="0"/>
              </a:rPr>
              <a:t>Uber</a:t>
            </a:r>
            <a:r>
              <a:rPr lang="es-ES" sz="2000" dirty="0">
                <a:latin typeface="Arial" panose="020B0604020202020204" pitchFamily="34" charset="0"/>
                <a:cs typeface="Arial" panose="020B0604020202020204" pitchFamily="34" charset="0"/>
              </a:rPr>
              <a:t> y </a:t>
            </a:r>
            <a:r>
              <a:rPr lang="es-ES" sz="2000" b="1" dirty="0">
                <a:solidFill>
                  <a:srgbClr val="002060"/>
                </a:solidFill>
                <a:latin typeface="Arial" panose="020B0604020202020204" pitchFamily="34" charset="0"/>
                <a:cs typeface="Arial" panose="020B0604020202020204" pitchFamily="34" charset="0"/>
              </a:rPr>
              <a:t>Didi</a:t>
            </a:r>
            <a:r>
              <a:rPr lang="es-ES" sz="2000" b="1" dirty="0">
                <a:latin typeface="Arial" panose="020B0604020202020204" pitchFamily="34" charset="0"/>
                <a:cs typeface="Arial" panose="020B0604020202020204" pitchFamily="34" charset="0"/>
              </a:rPr>
              <a:t>,</a:t>
            </a:r>
            <a:r>
              <a:rPr lang="es-ES" sz="2000" dirty="0">
                <a:latin typeface="Arial" panose="020B0604020202020204" pitchFamily="34" charset="0"/>
                <a:cs typeface="Arial" panose="020B0604020202020204" pitchFamily="34" charset="0"/>
              </a:rPr>
              <a:t> ampliamente utilizadas por visitantes y locales por su practicidad, cobertura y opciones de pago. Estas alternativas permiten trasladarse de manera cómoda y segura entre hoteles, sedes de eventos y puntos de interés.</a:t>
            </a:r>
          </a:p>
          <a:p>
            <a:pPr algn="just"/>
            <a:endParaRPr lang="es-ES" sz="2000" dirty="0">
              <a:latin typeface="Arial" panose="020B0604020202020204" pitchFamily="34" charset="0"/>
              <a:cs typeface="Arial" panose="020B0604020202020204" pitchFamily="34" charset="0"/>
            </a:endParaRPr>
          </a:p>
          <a:p>
            <a:pPr algn="just"/>
            <a:r>
              <a:rPr lang="es-ES" sz="2000" b="1" dirty="0">
                <a:solidFill>
                  <a:srgbClr val="002060"/>
                </a:solidFill>
                <a:latin typeface="Arial" panose="020B0604020202020204" pitchFamily="34" charset="0"/>
                <a:cs typeface="Arial" panose="020B0604020202020204" pitchFamily="34" charset="0"/>
              </a:rPr>
              <a:t>Recomendaciones:</a:t>
            </a:r>
            <a:endParaRPr lang="es-MX" sz="2000" b="1" dirty="0">
              <a:solidFill>
                <a:srgbClr val="002060"/>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xmlns="" id="{1C68C6C1-FC7F-4373-B94E-D7CA83A78756}"/>
              </a:ext>
            </a:extLst>
          </p:cNvPr>
          <p:cNvSpPr txBox="1"/>
          <p:nvPr/>
        </p:nvSpPr>
        <p:spPr>
          <a:xfrm>
            <a:off x="7094742" y="4099668"/>
            <a:ext cx="3905256" cy="461665"/>
          </a:xfrm>
          <a:prstGeom prst="rect">
            <a:avLst/>
          </a:prstGeom>
          <a:noFill/>
        </p:spPr>
        <p:txBody>
          <a:bodyPr wrap="square" rtlCol="0" anchor="b">
            <a:spAutoFit/>
          </a:bodyPr>
          <a:lstStyle/>
          <a:p>
            <a:pPr algn="just"/>
            <a:r>
              <a:rPr lang="es-ES" sz="2400" b="1" dirty="0">
                <a:solidFill>
                  <a:srgbClr val="002060"/>
                </a:solidFill>
                <a:latin typeface="Arial Rounded MT Bold" panose="020F0704030504030204"/>
                <a:cs typeface="Arial" panose="020B0604020202020204" pitchFamily="34" charset="0"/>
              </a:rPr>
              <a:t>+52 477 5902121</a:t>
            </a:r>
            <a:endParaRPr lang="es-MX" sz="2400" b="1" dirty="0">
              <a:solidFill>
                <a:srgbClr val="002060"/>
              </a:solidFill>
              <a:latin typeface="Arial Rounded MT Bold" panose="020F0704030504030204"/>
              <a:cs typeface="Arial" panose="020B0604020202020204" pitchFamily="34" charset="0"/>
            </a:endParaRPr>
          </a:p>
        </p:txBody>
      </p:sp>
      <p:sp>
        <p:nvSpPr>
          <p:cNvPr id="10" name="CuadroTexto 9">
            <a:extLst>
              <a:ext uri="{FF2B5EF4-FFF2-40B4-BE49-F238E27FC236}">
                <a16:creationId xmlns:a16="http://schemas.microsoft.com/office/drawing/2014/main" xmlns="" id="{C1022275-5437-4C6C-B248-40D5CC0670F2}"/>
              </a:ext>
            </a:extLst>
          </p:cNvPr>
          <p:cNvSpPr txBox="1"/>
          <p:nvPr/>
        </p:nvSpPr>
        <p:spPr>
          <a:xfrm>
            <a:off x="7094743" y="4544012"/>
            <a:ext cx="3905256" cy="830997"/>
          </a:xfrm>
          <a:prstGeom prst="rect">
            <a:avLst/>
          </a:prstGeom>
          <a:noFill/>
        </p:spPr>
        <p:txBody>
          <a:bodyPr wrap="square" rtlCol="0" anchor="t">
            <a:spAutoFit/>
          </a:bodyPr>
          <a:lstStyle/>
          <a:p>
            <a:pPr algn="just"/>
            <a:r>
              <a:rPr lang="es-ES" sz="1600" dirty="0">
                <a:latin typeface="Arial Rounded MT Bold" panose="020F0704030504030204"/>
                <a:cs typeface="Arial" panose="020B0604020202020204" pitchFamily="34" charset="0"/>
              </a:rPr>
              <a:t>. Servicio por WhatsApp</a:t>
            </a:r>
          </a:p>
          <a:p>
            <a:pPr algn="just"/>
            <a:r>
              <a:rPr lang="es-ES" sz="1600" dirty="0">
                <a:latin typeface="Arial Rounded MT Bold" panose="020F0704030504030204"/>
                <a:cs typeface="Arial" panose="020B0604020202020204" pitchFamily="34" charset="0"/>
              </a:rPr>
              <a:t>. Servicio 24hrs</a:t>
            </a:r>
          </a:p>
          <a:p>
            <a:pPr algn="just"/>
            <a:r>
              <a:rPr lang="es-ES" sz="1600" dirty="0">
                <a:latin typeface="Arial Rounded MT Bold" panose="020F0704030504030204"/>
                <a:cs typeface="Arial" panose="020B0604020202020204" pitchFamily="34" charset="0"/>
              </a:rPr>
              <a:t>. Tramita Facturas</a:t>
            </a:r>
          </a:p>
        </p:txBody>
      </p:sp>
    </p:spTree>
    <p:extLst>
      <p:ext uri="{BB962C8B-B14F-4D97-AF65-F5344CB8AC3E}">
        <p14:creationId xmlns:p14="http://schemas.microsoft.com/office/powerpoint/2010/main" val="2384750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xmlns="" id="{3796E3B7-1D3A-426D-96D1-502DE3E94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xmlns="" id="{D358E6F5-B3A7-4D97-AB7E-8896ADC939FF}"/>
              </a:ext>
            </a:extLst>
          </p:cNvPr>
          <p:cNvSpPr txBox="1"/>
          <p:nvPr/>
        </p:nvSpPr>
        <p:spPr>
          <a:xfrm>
            <a:off x="850232" y="394590"/>
            <a:ext cx="10315073" cy="707886"/>
          </a:xfrm>
          <a:prstGeom prst="rect">
            <a:avLst/>
          </a:prstGeom>
          <a:noFill/>
        </p:spPr>
        <p:txBody>
          <a:bodyPr wrap="square" rtlCol="0" anchor="ctr">
            <a:spAutoFit/>
          </a:bodyPr>
          <a:lstStyle/>
          <a:p>
            <a:r>
              <a:rPr lang="es-ES" sz="4000" dirty="0" smtClean="0">
                <a:solidFill>
                  <a:srgbClr val="002060"/>
                </a:solidFill>
                <a:latin typeface="Arial Rounded MT Bold" panose="020F0704030504030204" pitchFamily="34" charset="0"/>
                <a:cs typeface="Calibri" panose="020F0502020204030204" pitchFamily="34" charset="0"/>
              </a:rPr>
              <a:t>Sede</a:t>
            </a:r>
            <a:endParaRPr lang="es-MX" sz="4000" dirty="0">
              <a:solidFill>
                <a:srgbClr val="002060"/>
              </a:solidFill>
              <a:latin typeface="Arial Rounded MT Bold" panose="020F07040305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xmlns="" id="{186D58DB-9B61-47EF-8BFD-D0341614C3E5}"/>
              </a:ext>
            </a:extLst>
          </p:cNvPr>
          <p:cNvSpPr txBox="1"/>
          <p:nvPr/>
        </p:nvSpPr>
        <p:spPr>
          <a:xfrm>
            <a:off x="6918535" y="1383735"/>
            <a:ext cx="4246770" cy="1200329"/>
          </a:xfrm>
          <a:prstGeom prst="rect">
            <a:avLst/>
          </a:prstGeom>
          <a:noFill/>
        </p:spPr>
        <p:txBody>
          <a:bodyPr wrap="square" rtlCol="0" anchor="ctr">
            <a:spAutoFit/>
          </a:bodyPr>
          <a:lstStyle/>
          <a:p>
            <a:r>
              <a:rPr lang="es-ES" sz="2400" b="1" dirty="0" smtClean="0">
                <a:solidFill>
                  <a:srgbClr val="002060"/>
                </a:solidFill>
                <a:latin typeface="Arial Rounded MT Bold" panose="020F0704030504030204"/>
                <a:cs typeface="Arial" panose="020B0604020202020204" pitchFamily="34" charset="0"/>
              </a:rPr>
              <a:t>Universidad La Salle Bajío</a:t>
            </a:r>
            <a:r>
              <a:rPr lang="es-ES" sz="2400" dirty="0" smtClean="0">
                <a:solidFill>
                  <a:srgbClr val="002060"/>
                </a:solidFill>
                <a:latin typeface="Arial Rounded MT Bold" panose="020F0704030504030204"/>
                <a:cs typeface="Arial" panose="020B0604020202020204" pitchFamily="34" charset="0"/>
              </a:rPr>
              <a:t>,</a:t>
            </a:r>
          </a:p>
          <a:p>
            <a:r>
              <a:rPr lang="es-ES" sz="2400" dirty="0" smtClean="0">
                <a:solidFill>
                  <a:srgbClr val="002060"/>
                </a:solidFill>
                <a:latin typeface="Arial Rounded MT Bold" panose="020F0704030504030204"/>
                <a:cs typeface="Arial" panose="020B0604020202020204" pitchFamily="34" charset="0"/>
              </a:rPr>
              <a:t>Campus Campestre</a:t>
            </a:r>
          </a:p>
          <a:p>
            <a:r>
              <a:rPr lang="es-ES" sz="2400" dirty="0" smtClean="0">
                <a:solidFill>
                  <a:srgbClr val="002060"/>
                </a:solidFill>
                <a:latin typeface="Arial Rounded MT Bold" panose="020F0704030504030204"/>
                <a:cs typeface="Arial" panose="020B0604020202020204" pitchFamily="34" charset="0"/>
              </a:rPr>
              <a:t>Parque </a:t>
            </a:r>
            <a:r>
              <a:rPr lang="es-ES" sz="2400" dirty="0">
                <a:solidFill>
                  <a:srgbClr val="002060"/>
                </a:solidFill>
                <a:latin typeface="Arial Rounded MT Bold" panose="020F0704030504030204"/>
                <a:cs typeface="Arial" panose="020B0604020202020204" pitchFamily="34" charset="0"/>
              </a:rPr>
              <a:t>de </a:t>
            </a:r>
            <a:r>
              <a:rPr lang="es-ES" sz="2400" dirty="0" smtClean="0">
                <a:solidFill>
                  <a:srgbClr val="002060"/>
                </a:solidFill>
                <a:latin typeface="Arial Rounded MT Bold" panose="020F0704030504030204"/>
                <a:cs typeface="Arial" panose="020B0604020202020204" pitchFamily="34" charset="0"/>
              </a:rPr>
              <a:t>Innovación</a:t>
            </a:r>
            <a:endParaRPr lang="es-ES" sz="2400" dirty="0">
              <a:solidFill>
                <a:srgbClr val="002060"/>
              </a:solidFill>
              <a:latin typeface="Arial Rounded MT Bold" panose="020F0704030504030204"/>
              <a:cs typeface="Arial" panose="020B0604020202020204" pitchFamily="34" charset="0"/>
            </a:endParaRPr>
          </a:p>
        </p:txBody>
      </p:sp>
      <p:pic>
        <p:nvPicPr>
          <p:cNvPr id="9" name="Imagen 8">
            <a:extLst>
              <a:ext uri="{FF2B5EF4-FFF2-40B4-BE49-F238E27FC236}">
                <a16:creationId xmlns:a16="http://schemas.microsoft.com/office/drawing/2014/main" xmlns="" id="{82D142C1-D8B9-4818-960C-8249EE80C6A2}"/>
              </a:ext>
            </a:extLst>
          </p:cNvPr>
          <p:cNvPicPr>
            <a:picLocks noChangeAspect="1"/>
          </p:cNvPicPr>
          <p:nvPr/>
        </p:nvPicPr>
        <p:blipFill rotWithShape="1">
          <a:blip r:embed="rId3">
            <a:extLst>
              <a:ext uri="{28A0092B-C50C-407E-A947-70E740481C1C}">
                <a14:useLocalDpi xmlns:a14="http://schemas.microsoft.com/office/drawing/2010/main" val="0"/>
              </a:ext>
            </a:extLst>
          </a:blip>
          <a:srcRect l="7372" t="9365" r="12716" b="6258"/>
          <a:stretch/>
        </p:blipFill>
        <p:spPr>
          <a:xfrm>
            <a:off x="0" y="1404809"/>
            <a:ext cx="6709987" cy="3985137"/>
          </a:xfrm>
          <a:prstGeom prst="rect">
            <a:avLst/>
          </a:prstGeom>
        </p:spPr>
      </p:pic>
      <p:pic>
        <p:nvPicPr>
          <p:cNvPr id="5" name="Imagen 4">
            <a:hlinkClick r:id="rId4"/>
            <a:extLst>
              <a:ext uri="{FF2B5EF4-FFF2-40B4-BE49-F238E27FC236}">
                <a16:creationId xmlns:a16="http://schemas.microsoft.com/office/drawing/2014/main" xmlns="" id="{7BC09667-FF09-49AF-B3C0-1C5EC0574F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8535" y="3575298"/>
            <a:ext cx="1814648" cy="1814648"/>
          </a:xfrm>
          <a:prstGeom prst="rect">
            <a:avLst/>
          </a:prstGeom>
        </p:spPr>
      </p:pic>
      <p:sp>
        <p:nvSpPr>
          <p:cNvPr id="13" name="CuadroTexto 12">
            <a:extLst>
              <a:ext uri="{FF2B5EF4-FFF2-40B4-BE49-F238E27FC236}">
                <a16:creationId xmlns:a16="http://schemas.microsoft.com/office/drawing/2014/main" xmlns="" id="{4A1537AB-E2C8-47DE-AE7A-ABBC459EFC4F}"/>
              </a:ext>
            </a:extLst>
          </p:cNvPr>
          <p:cNvSpPr txBox="1"/>
          <p:nvPr/>
        </p:nvSpPr>
        <p:spPr>
          <a:xfrm>
            <a:off x="6918536" y="2584064"/>
            <a:ext cx="4246770" cy="1015663"/>
          </a:xfrm>
          <a:prstGeom prst="rect">
            <a:avLst/>
          </a:prstGeom>
          <a:noFill/>
        </p:spPr>
        <p:txBody>
          <a:bodyPr wrap="square" rtlCol="0" anchor="ctr">
            <a:spAutoFit/>
          </a:bodyPr>
          <a:lstStyle/>
          <a:p>
            <a:r>
              <a:rPr lang="es-ES" sz="2000" dirty="0" err="1">
                <a:latin typeface="Arial" panose="020B0604020202020204" pitchFamily="34" charset="0"/>
                <a:cs typeface="Arial" panose="020B0604020202020204" pitchFamily="34" charset="0"/>
              </a:rPr>
              <a:t>Blvd</a:t>
            </a:r>
            <a:r>
              <a:rPr lang="es-ES" sz="2000" dirty="0">
                <a:latin typeface="Arial" panose="020B0604020202020204" pitchFamily="34" charset="0"/>
                <a:cs typeface="Arial" panose="020B0604020202020204" pitchFamily="34" charset="0"/>
              </a:rPr>
              <a:t>. Campestre 2150,</a:t>
            </a:r>
          </a:p>
          <a:p>
            <a:r>
              <a:rPr lang="es-ES" sz="2000" dirty="0">
                <a:latin typeface="Arial" panose="020B0604020202020204" pitchFamily="34" charset="0"/>
                <a:cs typeface="Arial" panose="020B0604020202020204" pitchFamily="34" charset="0"/>
              </a:rPr>
              <a:t>Col. Bosques del Refugio,</a:t>
            </a:r>
            <a:br>
              <a:rPr lang="es-ES" sz="2000" dirty="0">
                <a:latin typeface="Arial" panose="020B0604020202020204" pitchFamily="34" charset="0"/>
                <a:cs typeface="Arial" panose="020B0604020202020204" pitchFamily="34" charset="0"/>
              </a:rPr>
            </a:br>
            <a:r>
              <a:rPr lang="es-ES" sz="2000" dirty="0">
                <a:latin typeface="Arial" panose="020B0604020202020204" pitchFamily="34" charset="0"/>
                <a:cs typeface="Arial" panose="020B0604020202020204" pitchFamily="34" charset="0"/>
              </a:rPr>
              <a:t>CP.37150, León, </a:t>
            </a:r>
            <a:r>
              <a:rPr lang="es-ES" sz="2000" dirty="0" err="1">
                <a:latin typeface="Arial" panose="020B0604020202020204" pitchFamily="34" charset="0"/>
                <a:cs typeface="Arial" panose="020B0604020202020204" pitchFamily="34" charset="0"/>
              </a:rPr>
              <a:t>Gto</a:t>
            </a:r>
            <a:r>
              <a:rPr lang="es-ES" sz="2000" dirty="0">
                <a:latin typeface="Arial" panose="020B0604020202020204" pitchFamily="34" charset="0"/>
                <a:cs typeface="Arial" panose="020B0604020202020204" pitchFamily="34" charset="0"/>
              </a:rPr>
              <a:t>. México</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1285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xmlns="" id="{3796E3B7-1D3A-426D-96D1-502DE3E94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xmlns="" id="{D358E6F5-B3A7-4D97-AB7E-8896ADC939FF}"/>
              </a:ext>
            </a:extLst>
          </p:cNvPr>
          <p:cNvSpPr txBox="1"/>
          <p:nvPr/>
        </p:nvSpPr>
        <p:spPr>
          <a:xfrm>
            <a:off x="850232" y="394590"/>
            <a:ext cx="10315073" cy="707886"/>
          </a:xfrm>
          <a:prstGeom prst="rect">
            <a:avLst/>
          </a:prstGeom>
          <a:noFill/>
        </p:spPr>
        <p:txBody>
          <a:bodyPr wrap="square" rtlCol="0" anchor="ctr">
            <a:spAutoFit/>
          </a:bodyPr>
          <a:lstStyle/>
          <a:p>
            <a:r>
              <a:rPr lang="es-ES" sz="4000" dirty="0">
                <a:solidFill>
                  <a:srgbClr val="002060"/>
                </a:solidFill>
                <a:latin typeface="Arial Rounded MT Bold" panose="020F0704030504030204" pitchFamily="34" charset="0"/>
                <a:cs typeface="Calibri" panose="020F0502020204030204" pitchFamily="34" charset="0"/>
              </a:rPr>
              <a:t>Cómo llegar…</a:t>
            </a:r>
            <a:endParaRPr lang="es-MX" sz="4000" dirty="0">
              <a:solidFill>
                <a:srgbClr val="002060"/>
              </a:solidFill>
              <a:latin typeface="Arial Rounded MT Bold" panose="020F0704030504030204" pitchFamily="34" charset="0"/>
              <a:cs typeface="Calibri" panose="020F0502020204030204" pitchFamily="34" charset="0"/>
            </a:endParaRPr>
          </a:p>
        </p:txBody>
      </p:sp>
      <p:pic>
        <p:nvPicPr>
          <p:cNvPr id="8" name="Imagen 7">
            <a:extLst>
              <a:ext uri="{FF2B5EF4-FFF2-40B4-BE49-F238E27FC236}">
                <a16:creationId xmlns:a16="http://schemas.microsoft.com/office/drawing/2014/main" xmlns="" id="{53A7CD4E-4FEC-48C1-A346-7DA9E0F9ED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123" y="1669357"/>
            <a:ext cx="7518076" cy="4227860"/>
          </a:xfrm>
          <a:prstGeom prst="rect">
            <a:avLst/>
          </a:prstGeom>
        </p:spPr>
      </p:pic>
      <p:sp>
        <p:nvSpPr>
          <p:cNvPr id="16" name="CuadroTexto 15">
            <a:extLst>
              <a:ext uri="{FF2B5EF4-FFF2-40B4-BE49-F238E27FC236}">
                <a16:creationId xmlns:a16="http://schemas.microsoft.com/office/drawing/2014/main" xmlns="" id="{26E55995-B708-4318-82B4-EE86975E41D1}"/>
              </a:ext>
            </a:extLst>
          </p:cNvPr>
          <p:cNvSpPr txBox="1"/>
          <p:nvPr/>
        </p:nvSpPr>
        <p:spPr>
          <a:xfrm>
            <a:off x="7267074" y="1738500"/>
            <a:ext cx="3893091" cy="2677656"/>
          </a:xfrm>
          <a:prstGeom prst="rect">
            <a:avLst/>
          </a:prstGeom>
          <a:noFill/>
        </p:spPr>
        <p:txBody>
          <a:bodyPr wrap="square" rtlCol="0" anchor="t">
            <a:spAutoFit/>
          </a:bodyPr>
          <a:lstStyle/>
          <a:p>
            <a:pPr algn="just"/>
            <a:r>
              <a:rPr lang="es-ES" sz="1400" dirty="0">
                <a:latin typeface="Arial" panose="020B0604020202020204" pitchFamily="34" charset="0"/>
                <a:cs typeface="Arial" panose="020B0604020202020204" pitchFamily="34" charset="0"/>
              </a:rPr>
              <a:t>Toma el </a:t>
            </a:r>
            <a:r>
              <a:rPr lang="es-ES" sz="1400" b="1" dirty="0" err="1">
                <a:solidFill>
                  <a:srgbClr val="002060"/>
                </a:solidFill>
                <a:latin typeface="Arial" panose="020B0604020202020204" pitchFamily="34" charset="0"/>
                <a:cs typeface="Arial" panose="020B0604020202020204" pitchFamily="34" charset="0"/>
              </a:rPr>
              <a:t>Blvd</a:t>
            </a:r>
            <a:r>
              <a:rPr lang="es-ES" sz="1400" b="1" dirty="0">
                <a:solidFill>
                  <a:srgbClr val="002060"/>
                </a:solidFill>
                <a:latin typeface="Arial" panose="020B0604020202020204" pitchFamily="34" charset="0"/>
                <a:cs typeface="Arial" panose="020B0604020202020204" pitchFamily="34" charset="0"/>
              </a:rPr>
              <a:t>. Aeropuerto</a:t>
            </a:r>
            <a:r>
              <a:rPr lang="es-ES" sz="1400" b="1" dirty="0">
                <a:latin typeface="Arial" panose="020B0604020202020204"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en dirección a León. Gira a la derecha en la salida hacia el </a:t>
            </a:r>
            <a:r>
              <a:rPr lang="es-ES" sz="1400" b="1" dirty="0">
                <a:solidFill>
                  <a:srgbClr val="002060"/>
                </a:solidFill>
                <a:latin typeface="Arial" panose="020B0604020202020204" pitchFamily="34" charset="0"/>
                <a:cs typeface="Arial" panose="020B0604020202020204" pitchFamily="34" charset="0"/>
              </a:rPr>
              <a:t>Libramiento José María Morelos </a:t>
            </a:r>
            <a:r>
              <a:rPr lang="es-ES" sz="1400" dirty="0">
                <a:latin typeface="Arial" panose="020B0604020202020204" pitchFamily="34" charset="0"/>
                <a:cs typeface="Arial" panose="020B0604020202020204" pitchFamily="34" charset="0"/>
              </a:rPr>
              <a:t>y continúa por esta vía hasta tomar la salida del puente elevado que conduce hacia el </a:t>
            </a:r>
            <a:r>
              <a:rPr lang="es-ES" sz="1400" b="1" dirty="0" err="1">
                <a:solidFill>
                  <a:srgbClr val="002060"/>
                </a:solidFill>
                <a:latin typeface="Arial" panose="020B0604020202020204" pitchFamily="34" charset="0"/>
                <a:cs typeface="Arial" panose="020B0604020202020204" pitchFamily="34" charset="0"/>
              </a:rPr>
              <a:t>Blvd</a:t>
            </a:r>
            <a:r>
              <a:rPr lang="es-ES" sz="1400" b="1" dirty="0">
                <a:solidFill>
                  <a:srgbClr val="002060"/>
                </a:solidFill>
                <a:latin typeface="Arial" panose="020B0604020202020204" pitchFamily="34" charset="0"/>
                <a:cs typeface="Arial" panose="020B0604020202020204" pitchFamily="34" charset="0"/>
              </a:rPr>
              <a:t>. Cloutier </a:t>
            </a:r>
            <a:r>
              <a:rPr lang="es-ES" sz="1400" dirty="0">
                <a:latin typeface="Arial" panose="020B0604020202020204" pitchFamily="34" charset="0"/>
                <a:cs typeface="Arial" panose="020B0604020202020204" pitchFamily="34" charset="0"/>
              </a:rPr>
              <a:t>y sigue derecho. Al llegar a la glorieta con </a:t>
            </a:r>
            <a:r>
              <a:rPr lang="es-ES" sz="1400" b="1" dirty="0">
                <a:solidFill>
                  <a:srgbClr val="002060"/>
                </a:solidFill>
                <a:latin typeface="Arial" panose="020B0604020202020204" pitchFamily="34" charset="0"/>
                <a:cs typeface="Arial" panose="020B0604020202020204" pitchFamily="34" charset="0"/>
              </a:rPr>
              <a:t>Av. José Alonso de Torres</a:t>
            </a:r>
            <a:r>
              <a:rPr lang="es-ES" sz="1400" dirty="0">
                <a:solidFill>
                  <a:srgbClr val="002060"/>
                </a:solidFill>
                <a:latin typeface="Arial" panose="020B0604020202020204" pitchFamily="34" charset="0"/>
                <a:cs typeface="Arial" panose="020B0604020202020204" pitchFamily="34" charset="0"/>
              </a:rPr>
              <a:t>,</a:t>
            </a:r>
            <a:r>
              <a:rPr lang="es-ES" sz="1400" dirty="0">
                <a:latin typeface="Arial" panose="020B0604020202020204" pitchFamily="34" charset="0"/>
                <a:cs typeface="Arial" panose="020B0604020202020204" pitchFamily="34" charset="0"/>
              </a:rPr>
              <a:t> gira a la derecha. Continúa por esta avenida hasta llegar a </a:t>
            </a:r>
            <a:r>
              <a:rPr lang="es-ES" sz="1400" b="1" dirty="0" err="1">
                <a:solidFill>
                  <a:srgbClr val="002060"/>
                </a:solidFill>
                <a:latin typeface="Arial" panose="020B0604020202020204" pitchFamily="34" charset="0"/>
                <a:cs typeface="Arial" panose="020B0604020202020204" pitchFamily="34" charset="0"/>
              </a:rPr>
              <a:t>Blvd</a:t>
            </a:r>
            <a:r>
              <a:rPr lang="es-ES" sz="1400" b="1" dirty="0">
                <a:solidFill>
                  <a:srgbClr val="002060"/>
                </a:solidFill>
                <a:latin typeface="Arial" panose="020B0604020202020204" pitchFamily="34" charset="0"/>
                <a:cs typeface="Arial" panose="020B0604020202020204" pitchFamily="34" charset="0"/>
              </a:rPr>
              <a:t>. Campestre</a:t>
            </a:r>
            <a:r>
              <a:rPr lang="es-ES" sz="1400" dirty="0">
                <a:latin typeface="Arial" panose="020B0604020202020204" pitchFamily="34" charset="0"/>
                <a:cs typeface="Arial" panose="020B0604020202020204" pitchFamily="34" charset="0"/>
              </a:rPr>
              <a:t>. Sigue derecho y, poco después de pasar el </a:t>
            </a:r>
            <a:r>
              <a:rPr lang="es-ES" sz="1400" b="1" dirty="0">
                <a:solidFill>
                  <a:srgbClr val="002060"/>
                </a:solidFill>
                <a:latin typeface="Arial" panose="020B0604020202020204" pitchFamily="34" charset="0"/>
                <a:cs typeface="Arial" panose="020B0604020202020204" pitchFamily="34" charset="0"/>
              </a:rPr>
              <a:t>Costco</a:t>
            </a:r>
            <a:r>
              <a:rPr lang="es-ES" sz="1400" dirty="0">
                <a:latin typeface="Arial" panose="020B0604020202020204" pitchFamily="34" charset="0"/>
                <a:cs typeface="Arial" panose="020B0604020202020204" pitchFamily="34" charset="0"/>
              </a:rPr>
              <a:t> y el </a:t>
            </a:r>
            <a:r>
              <a:rPr lang="es-ES" sz="1400" b="1" dirty="0">
                <a:solidFill>
                  <a:srgbClr val="002060"/>
                </a:solidFill>
                <a:latin typeface="Arial" panose="020B0604020202020204" pitchFamily="34" charset="0"/>
                <a:cs typeface="Arial" panose="020B0604020202020204" pitchFamily="34" charset="0"/>
              </a:rPr>
              <a:t>Soriana/Sodimac</a:t>
            </a:r>
            <a:r>
              <a:rPr lang="es-ES" sz="1400" dirty="0">
                <a:latin typeface="Arial" panose="020B0604020202020204" pitchFamily="34" charset="0"/>
                <a:cs typeface="Arial" panose="020B0604020202020204" pitchFamily="34" charset="0"/>
              </a:rPr>
              <a:t>, verás a tu derecha el acceso al Parque de Innovación </a:t>
            </a:r>
            <a:r>
              <a:rPr lang="es-ES" sz="1400" dirty="0" smtClean="0">
                <a:latin typeface="Arial" panose="020B0604020202020204" pitchFamily="34" charset="0"/>
                <a:cs typeface="Arial" panose="020B0604020202020204" pitchFamily="34" charset="0"/>
              </a:rPr>
              <a:t>de la Universidad La </a:t>
            </a:r>
            <a:r>
              <a:rPr lang="es-ES" sz="1400" dirty="0">
                <a:latin typeface="Arial" panose="020B0604020202020204" pitchFamily="34" charset="0"/>
                <a:cs typeface="Arial" panose="020B0604020202020204" pitchFamily="34" charset="0"/>
              </a:rPr>
              <a:t>Salle Bajío.</a:t>
            </a:r>
            <a:endParaRPr lang="es-MX" sz="1400" dirty="0">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xmlns="" id="{CE9FE407-1EB7-4426-AEDB-0C997810E53A}"/>
              </a:ext>
            </a:extLst>
          </p:cNvPr>
          <p:cNvSpPr txBox="1"/>
          <p:nvPr/>
        </p:nvSpPr>
        <p:spPr>
          <a:xfrm>
            <a:off x="845092" y="1102476"/>
            <a:ext cx="10315073" cy="461665"/>
          </a:xfrm>
          <a:prstGeom prst="rect">
            <a:avLst/>
          </a:prstGeom>
          <a:noFill/>
        </p:spPr>
        <p:txBody>
          <a:bodyPr wrap="square" rtlCol="0" anchor="ctr">
            <a:spAutoFit/>
          </a:bodyPr>
          <a:lstStyle/>
          <a:p>
            <a:r>
              <a:rPr lang="es-ES" sz="2400" dirty="0">
                <a:solidFill>
                  <a:srgbClr val="002060"/>
                </a:solidFill>
                <a:latin typeface="Arial Rounded MT Bold" panose="020F0704030504030204"/>
                <a:cs typeface="Arial" panose="020B0604020202020204" pitchFamily="34" charset="0"/>
              </a:rPr>
              <a:t>Desde el Aeropuerto Internacional del Bajío BJX (León/Silao)</a:t>
            </a:r>
          </a:p>
        </p:txBody>
      </p:sp>
      <p:sp>
        <p:nvSpPr>
          <p:cNvPr id="18" name="CuadroTexto 17">
            <a:extLst>
              <a:ext uri="{FF2B5EF4-FFF2-40B4-BE49-F238E27FC236}">
                <a16:creationId xmlns:a16="http://schemas.microsoft.com/office/drawing/2014/main" xmlns="" id="{77C66480-20A5-42A1-89B6-D02504CABE51}"/>
              </a:ext>
            </a:extLst>
          </p:cNvPr>
          <p:cNvSpPr txBox="1"/>
          <p:nvPr/>
        </p:nvSpPr>
        <p:spPr>
          <a:xfrm>
            <a:off x="7309045" y="4956404"/>
            <a:ext cx="2159420" cy="230832"/>
          </a:xfrm>
          <a:prstGeom prst="rect">
            <a:avLst/>
          </a:prstGeom>
          <a:noFill/>
        </p:spPr>
        <p:txBody>
          <a:bodyPr wrap="square" rtlCol="0" anchor="b">
            <a:spAutoFit/>
          </a:bodyPr>
          <a:lstStyle/>
          <a:p>
            <a:r>
              <a:rPr lang="es-ES" sz="900" dirty="0" err="1">
                <a:latin typeface="Arial" panose="020B0604020202020204" pitchFamily="34" charset="0"/>
                <a:cs typeface="Arial" panose="020B0604020202020204" pitchFamily="34" charset="0"/>
              </a:rPr>
              <a:t>Blvd</a:t>
            </a:r>
            <a:r>
              <a:rPr lang="es-ES" sz="900" dirty="0">
                <a:latin typeface="Arial" panose="020B0604020202020204" pitchFamily="34" charset="0"/>
                <a:cs typeface="Arial" panose="020B0604020202020204" pitchFamily="34" charset="0"/>
              </a:rPr>
              <a:t>. Aeropuerto</a:t>
            </a:r>
            <a:endParaRPr lang="es-MX" sz="900" dirty="0">
              <a:latin typeface="Arial" panose="020B0604020202020204" pitchFamily="34" charset="0"/>
              <a:cs typeface="Arial" panose="020B0604020202020204" pitchFamily="34" charset="0"/>
            </a:endParaRPr>
          </a:p>
        </p:txBody>
      </p:sp>
      <p:sp>
        <p:nvSpPr>
          <p:cNvPr id="19" name="CuadroTexto 18">
            <a:extLst>
              <a:ext uri="{FF2B5EF4-FFF2-40B4-BE49-F238E27FC236}">
                <a16:creationId xmlns:a16="http://schemas.microsoft.com/office/drawing/2014/main" xmlns="" id="{4FFB9C07-27A8-4987-9186-A8C29598EB1F}"/>
              </a:ext>
            </a:extLst>
          </p:cNvPr>
          <p:cNvSpPr txBox="1"/>
          <p:nvPr/>
        </p:nvSpPr>
        <p:spPr>
          <a:xfrm>
            <a:off x="7309045" y="5100699"/>
            <a:ext cx="2159420" cy="230832"/>
          </a:xfrm>
          <a:prstGeom prst="rect">
            <a:avLst/>
          </a:prstGeom>
          <a:noFill/>
        </p:spPr>
        <p:txBody>
          <a:bodyPr wrap="square" rtlCol="0" anchor="b">
            <a:spAutoFit/>
          </a:bodyPr>
          <a:lstStyle/>
          <a:p>
            <a:r>
              <a:rPr lang="es-ES" sz="900" dirty="0">
                <a:latin typeface="Arial" panose="020B0604020202020204" pitchFamily="34" charset="0"/>
                <a:cs typeface="Arial" panose="020B0604020202020204" pitchFamily="34" charset="0"/>
              </a:rPr>
              <a:t>Libramiento José María Morelos</a:t>
            </a:r>
            <a:endParaRPr lang="es-MX" sz="900" dirty="0">
              <a:latin typeface="Arial" panose="020B0604020202020204" pitchFamily="34" charset="0"/>
              <a:cs typeface="Arial" panose="020B0604020202020204" pitchFamily="34" charset="0"/>
            </a:endParaRPr>
          </a:p>
        </p:txBody>
      </p:sp>
      <p:sp>
        <p:nvSpPr>
          <p:cNvPr id="20" name="CuadroTexto 19">
            <a:extLst>
              <a:ext uri="{FF2B5EF4-FFF2-40B4-BE49-F238E27FC236}">
                <a16:creationId xmlns:a16="http://schemas.microsoft.com/office/drawing/2014/main" xmlns="" id="{45F04FB1-3F88-44A7-B834-3224F88D4BC0}"/>
              </a:ext>
            </a:extLst>
          </p:cNvPr>
          <p:cNvSpPr txBox="1"/>
          <p:nvPr/>
        </p:nvSpPr>
        <p:spPr>
          <a:xfrm>
            <a:off x="7309045" y="5244994"/>
            <a:ext cx="2159420" cy="230832"/>
          </a:xfrm>
          <a:prstGeom prst="rect">
            <a:avLst/>
          </a:prstGeom>
          <a:noFill/>
        </p:spPr>
        <p:txBody>
          <a:bodyPr wrap="square" rtlCol="0" anchor="b">
            <a:spAutoFit/>
          </a:bodyPr>
          <a:lstStyle/>
          <a:p>
            <a:r>
              <a:rPr lang="es-ES" sz="900" dirty="0" err="1">
                <a:latin typeface="Arial" panose="020B0604020202020204" pitchFamily="34" charset="0"/>
                <a:cs typeface="Arial" panose="020B0604020202020204" pitchFamily="34" charset="0"/>
              </a:rPr>
              <a:t>Blvd</a:t>
            </a:r>
            <a:r>
              <a:rPr lang="es-ES" sz="900" dirty="0">
                <a:latin typeface="Arial" panose="020B0604020202020204" pitchFamily="34" charset="0"/>
                <a:cs typeface="Arial" panose="020B0604020202020204" pitchFamily="34" charset="0"/>
              </a:rPr>
              <a:t>. Cloutier </a:t>
            </a:r>
            <a:endParaRPr lang="es-MX" sz="900" dirty="0">
              <a:latin typeface="Arial" panose="020B0604020202020204" pitchFamily="34" charset="0"/>
              <a:cs typeface="Arial" panose="020B0604020202020204" pitchFamily="34" charset="0"/>
            </a:endParaRPr>
          </a:p>
        </p:txBody>
      </p:sp>
      <p:sp>
        <p:nvSpPr>
          <p:cNvPr id="21" name="CuadroTexto 20">
            <a:extLst>
              <a:ext uri="{FF2B5EF4-FFF2-40B4-BE49-F238E27FC236}">
                <a16:creationId xmlns:a16="http://schemas.microsoft.com/office/drawing/2014/main" xmlns="" id="{5E7D3E24-A5EC-48E1-A49C-076EAAB6EC37}"/>
              </a:ext>
            </a:extLst>
          </p:cNvPr>
          <p:cNvSpPr txBox="1"/>
          <p:nvPr/>
        </p:nvSpPr>
        <p:spPr>
          <a:xfrm>
            <a:off x="7309045" y="5389289"/>
            <a:ext cx="2159420" cy="230832"/>
          </a:xfrm>
          <a:prstGeom prst="rect">
            <a:avLst/>
          </a:prstGeom>
          <a:noFill/>
        </p:spPr>
        <p:txBody>
          <a:bodyPr wrap="square" rtlCol="0" anchor="b">
            <a:spAutoFit/>
          </a:bodyPr>
          <a:lstStyle/>
          <a:p>
            <a:r>
              <a:rPr lang="es-ES" sz="900" dirty="0">
                <a:latin typeface="Arial" panose="020B0604020202020204" pitchFamily="34" charset="0"/>
                <a:cs typeface="Arial" panose="020B0604020202020204" pitchFamily="34" charset="0"/>
              </a:rPr>
              <a:t>Av. José Alonso de Torres</a:t>
            </a:r>
            <a:endParaRPr lang="es-MX" sz="900" dirty="0">
              <a:latin typeface="Arial" panose="020B0604020202020204" pitchFamily="34" charset="0"/>
              <a:cs typeface="Arial" panose="020B0604020202020204" pitchFamily="34" charset="0"/>
            </a:endParaRPr>
          </a:p>
        </p:txBody>
      </p:sp>
      <p:sp>
        <p:nvSpPr>
          <p:cNvPr id="22" name="CuadroTexto 21">
            <a:extLst>
              <a:ext uri="{FF2B5EF4-FFF2-40B4-BE49-F238E27FC236}">
                <a16:creationId xmlns:a16="http://schemas.microsoft.com/office/drawing/2014/main" xmlns="" id="{74ACD6D7-B0A5-4B77-BCEE-A142AEFD7A6C}"/>
              </a:ext>
            </a:extLst>
          </p:cNvPr>
          <p:cNvSpPr txBox="1"/>
          <p:nvPr/>
        </p:nvSpPr>
        <p:spPr>
          <a:xfrm>
            <a:off x="7309045" y="5533583"/>
            <a:ext cx="2159420" cy="230832"/>
          </a:xfrm>
          <a:prstGeom prst="rect">
            <a:avLst/>
          </a:prstGeom>
          <a:noFill/>
        </p:spPr>
        <p:txBody>
          <a:bodyPr wrap="square" rtlCol="0" anchor="b">
            <a:spAutoFit/>
          </a:bodyPr>
          <a:lstStyle/>
          <a:p>
            <a:r>
              <a:rPr lang="es-ES" sz="900" dirty="0" err="1">
                <a:latin typeface="Arial" panose="020B0604020202020204" pitchFamily="34" charset="0"/>
                <a:cs typeface="Arial" panose="020B0604020202020204" pitchFamily="34" charset="0"/>
              </a:rPr>
              <a:t>Blvd</a:t>
            </a:r>
            <a:r>
              <a:rPr lang="es-ES" sz="900" dirty="0">
                <a:latin typeface="Arial" panose="020B0604020202020204" pitchFamily="34" charset="0"/>
                <a:cs typeface="Arial" panose="020B0604020202020204" pitchFamily="34" charset="0"/>
              </a:rPr>
              <a:t>. Campestre</a:t>
            </a:r>
            <a:endParaRPr lang="es-MX" sz="900" dirty="0">
              <a:latin typeface="Arial" panose="020B0604020202020204" pitchFamily="34" charset="0"/>
              <a:cs typeface="Arial" panose="020B0604020202020204" pitchFamily="34" charset="0"/>
            </a:endParaRPr>
          </a:p>
        </p:txBody>
      </p:sp>
      <p:sp>
        <p:nvSpPr>
          <p:cNvPr id="24" name="CuadroTexto 23">
            <a:extLst>
              <a:ext uri="{FF2B5EF4-FFF2-40B4-BE49-F238E27FC236}">
                <a16:creationId xmlns:a16="http://schemas.microsoft.com/office/drawing/2014/main" xmlns="" id="{ACF5CFD5-DCB5-45DC-8795-990355801C4B}"/>
              </a:ext>
            </a:extLst>
          </p:cNvPr>
          <p:cNvSpPr txBox="1"/>
          <p:nvPr/>
        </p:nvSpPr>
        <p:spPr>
          <a:xfrm>
            <a:off x="1931900" y="4819132"/>
            <a:ext cx="1600194" cy="215444"/>
          </a:xfrm>
          <a:prstGeom prst="rect">
            <a:avLst/>
          </a:prstGeom>
          <a:noFill/>
        </p:spPr>
        <p:txBody>
          <a:bodyPr wrap="square" rtlCol="0" anchor="b">
            <a:spAutoFit/>
          </a:bodyPr>
          <a:lstStyle/>
          <a:p>
            <a:r>
              <a:rPr lang="es-ES" sz="800" dirty="0">
                <a:solidFill>
                  <a:srgbClr val="002060"/>
                </a:solidFill>
                <a:latin typeface="Arial" panose="020B0604020202020204" pitchFamily="34" charset="0"/>
                <a:cs typeface="Arial" panose="020B0604020202020204" pitchFamily="34" charset="0"/>
              </a:rPr>
              <a:t>BMW</a:t>
            </a:r>
            <a:endParaRPr lang="es-MX" sz="800" dirty="0">
              <a:solidFill>
                <a:srgbClr val="002060"/>
              </a:solidFill>
              <a:latin typeface="Arial" panose="020B0604020202020204" pitchFamily="34" charset="0"/>
              <a:cs typeface="Arial" panose="020B0604020202020204" pitchFamily="34" charset="0"/>
            </a:endParaRPr>
          </a:p>
        </p:txBody>
      </p:sp>
      <p:sp>
        <p:nvSpPr>
          <p:cNvPr id="25" name="CuadroTexto 24">
            <a:extLst>
              <a:ext uri="{FF2B5EF4-FFF2-40B4-BE49-F238E27FC236}">
                <a16:creationId xmlns:a16="http://schemas.microsoft.com/office/drawing/2014/main" xmlns="" id="{8B478BAF-646A-417D-9C83-065D61ABD965}"/>
              </a:ext>
            </a:extLst>
          </p:cNvPr>
          <p:cNvSpPr txBox="1"/>
          <p:nvPr/>
        </p:nvSpPr>
        <p:spPr>
          <a:xfrm>
            <a:off x="1931900" y="4961754"/>
            <a:ext cx="1600194" cy="215444"/>
          </a:xfrm>
          <a:prstGeom prst="rect">
            <a:avLst/>
          </a:prstGeom>
          <a:noFill/>
        </p:spPr>
        <p:txBody>
          <a:bodyPr wrap="square" rtlCol="0" anchor="b">
            <a:spAutoFit/>
          </a:bodyPr>
          <a:lstStyle/>
          <a:p>
            <a:r>
              <a:rPr lang="es-ES" sz="800" dirty="0">
                <a:solidFill>
                  <a:srgbClr val="002060"/>
                </a:solidFill>
                <a:latin typeface="Arial" panose="020B0604020202020204" pitchFamily="34" charset="0"/>
                <a:cs typeface="Arial" panose="020B0604020202020204" pitchFamily="34" charset="0"/>
              </a:rPr>
              <a:t>Costco</a:t>
            </a:r>
            <a:endParaRPr lang="es-MX" sz="800" dirty="0">
              <a:solidFill>
                <a:srgbClr val="002060"/>
              </a:solidFill>
              <a:latin typeface="Arial" panose="020B0604020202020204" pitchFamily="34" charset="0"/>
              <a:cs typeface="Arial" panose="020B0604020202020204" pitchFamily="34" charset="0"/>
            </a:endParaRPr>
          </a:p>
        </p:txBody>
      </p:sp>
      <p:sp>
        <p:nvSpPr>
          <p:cNvPr id="26" name="CuadroTexto 25">
            <a:extLst>
              <a:ext uri="{FF2B5EF4-FFF2-40B4-BE49-F238E27FC236}">
                <a16:creationId xmlns:a16="http://schemas.microsoft.com/office/drawing/2014/main" xmlns="" id="{4AF38EF8-6D1C-4485-8D2F-214A68A37581}"/>
              </a:ext>
            </a:extLst>
          </p:cNvPr>
          <p:cNvSpPr txBox="1"/>
          <p:nvPr/>
        </p:nvSpPr>
        <p:spPr>
          <a:xfrm>
            <a:off x="1931900" y="5104376"/>
            <a:ext cx="1600194" cy="215444"/>
          </a:xfrm>
          <a:prstGeom prst="rect">
            <a:avLst/>
          </a:prstGeom>
          <a:noFill/>
        </p:spPr>
        <p:txBody>
          <a:bodyPr wrap="square" rtlCol="0" anchor="b">
            <a:spAutoFit/>
          </a:bodyPr>
          <a:lstStyle/>
          <a:p>
            <a:r>
              <a:rPr lang="es-ES" sz="800" dirty="0">
                <a:solidFill>
                  <a:srgbClr val="002060"/>
                </a:solidFill>
                <a:latin typeface="Arial" panose="020B0604020202020204" pitchFamily="34" charset="0"/>
                <a:cs typeface="Arial" panose="020B0604020202020204" pitchFamily="34" charset="0"/>
              </a:rPr>
              <a:t>Soriana/Sodimac</a:t>
            </a:r>
            <a:endParaRPr lang="es-MX" sz="800" dirty="0">
              <a:solidFill>
                <a:srgbClr val="002060"/>
              </a:solidFill>
              <a:latin typeface="Arial" panose="020B0604020202020204" pitchFamily="34" charset="0"/>
              <a:cs typeface="Arial" panose="020B0604020202020204" pitchFamily="34" charset="0"/>
            </a:endParaRPr>
          </a:p>
        </p:txBody>
      </p:sp>
      <p:sp>
        <p:nvSpPr>
          <p:cNvPr id="27" name="CuadroTexto 26">
            <a:extLst>
              <a:ext uri="{FF2B5EF4-FFF2-40B4-BE49-F238E27FC236}">
                <a16:creationId xmlns:a16="http://schemas.microsoft.com/office/drawing/2014/main" xmlns="" id="{1DF09868-138A-40F9-B03B-5AE7ED66E44B}"/>
              </a:ext>
            </a:extLst>
          </p:cNvPr>
          <p:cNvSpPr txBox="1"/>
          <p:nvPr/>
        </p:nvSpPr>
        <p:spPr>
          <a:xfrm>
            <a:off x="1931900" y="5246999"/>
            <a:ext cx="1600194" cy="215444"/>
          </a:xfrm>
          <a:prstGeom prst="rect">
            <a:avLst/>
          </a:prstGeom>
          <a:noFill/>
        </p:spPr>
        <p:txBody>
          <a:bodyPr wrap="square" rtlCol="0" anchor="b">
            <a:spAutoFit/>
          </a:bodyPr>
          <a:lstStyle/>
          <a:p>
            <a:r>
              <a:rPr lang="es-ES" sz="800" dirty="0">
                <a:solidFill>
                  <a:srgbClr val="002060"/>
                </a:solidFill>
                <a:latin typeface="Arial" panose="020B0604020202020204" pitchFamily="34" charset="0"/>
                <a:cs typeface="Arial" panose="020B0604020202020204" pitchFamily="34" charset="0"/>
              </a:rPr>
              <a:t>Plaza Mayor</a:t>
            </a:r>
            <a:endParaRPr lang="es-MX" sz="800" dirty="0">
              <a:solidFill>
                <a:srgbClr val="002060"/>
              </a:solidFill>
              <a:latin typeface="Arial" panose="020B0604020202020204" pitchFamily="34" charset="0"/>
              <a:cs typeface="Arial" panose="020B0604020202020204" pitchFamily="34" charset="0"/>
            </a:endParaRPr>
          </a:p>
        </p:txBody>
      </p:sp>
      <p:pic>
        <p:nvPicPr>
          <p:cNvPr id="11" name="Imagen 10">
            <a:hlinkClick r:id="rId4"/>
            <a:extLst>
              <a:ext uri="{FF2B5EF4-FFF2-40B4-BE49-F238E27FC236}">
                <a16:creationId xmlns:a16="http://schemas.microsoft.com/office/drawing/2014/main" xmlns="" id="{94BB2259-99F6-48B2-A9B1-7D877D09A3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26053" y="4534731"/>
            <a:ext cx="1234112" cy="1234112"/>
          </a:xfrm>
          <a:prstGeom prst="rect">
            <a:avLst/>
          </a:prstGeom>
        </p:spPr>
      </p:pic>
      <p:sp>
        <p:nvSpPr>
          <p:cNvPr id="28" name="CuadroTexto 27">
            <a:extLst>
              <a:ext uri="{FF2B5EF4-FFF2-40B4-BE49-F238E27FC236}">
                <a16:creationId xmlns:a16="http://schemas.microsoft.com/office/drawing/2014/main" xmlns="" id="{DA1C932E-9005-496F-A47F-4DB42895BBE8}"/>
              </a:ext>
            </a:extLst>
          </p:cNvPr>
          <p:cNvSpPr txBox="1"/>
          <p:nvPr/>
        </p:nvSpPr>
        <p:spPr>
          <a:xfrm>
            <a:off x="1931900" y="4676510"/>
            <a:ext cx="1600194" cy="215444"/>
          </a:xfrm>
          <a:prstGeom prst="rect">
            <a:avLst/>
          </a:prstGeom>
          <a:noFill/>
        </p:spPr>
        <p:txBody>
          <a:bodyPr wrap="square" rtlCol="0" anchor="b">
            <a:spAutoFit/>
          </a:bodyPr>
          <a:lstStyle/>
          <a:p>
            <a:r>
              <a:rPr lang="es-ES" sz="800" dirty="0">
                <a:solidFill>
                  <a:srgbClr val="002060"/>
                </a:solidFill>
                <a:latin typeface="Arial" panose="020B0604020202020204" pitchFamily="34" charset="0"/>
                <a:cs typeface="Arial" panose="020B0604020202020204" pitchFamily="34" charset="0"/>
              </a:rPr>
              <a:t>Universidad La Salle Bajío</a:t>
            </a:r>
            <a:endParaRPr lang="es-MX" sz="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5185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xmlns="" id="{3796E3B7-1D3A-426D-96D1-502DE3E94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xmlns="" id="{D358E6F5-B3A7-4D97-AB7E-8896ADC939FF}"/>
              </a:ext>
            </a:extLst>
          </p:cNvPr>
          <p:cNvSpPr txBox="1"/>
          <p:nvPr/>
        </p:nvSpPr>
        <p:spPr>
          <a:xfrm>
            <a:off x="850232" y="394590"/>
            <a:ext cx="10315073" cy="707886"/>
          </a:xfrm>
          <a:prstGeom prst="rect">
            <a:avLst/>
          </a:prstGeom>
          <a:noFill/>
        </p:spPr>
        <p:txBody>
          <a:bodyPr wrap="square" rtlCol="0" anchor="ctr">
            <a:spAutoFit/>
          </a:bodyPr>
          <a:lstStyle/>
          <a:p>
            <a:r>
              <a:rPr lang="es-ES" sz="4000" dirty="0">
                <a:solidFill>
                  <a:srgbClr val="002060"/>
                </a:solidFill>
                <a:latin typeface="Arial Rounded MT Bold" panose="020F0704030504030204" pitchFamily="34" charset="0"/>
                <a:cs typeface="Calibri" panose="020F0502020204030204" pitchFamily="34" charset="0"/>
              </a:rPr>
              <a:t>Cómo llegar…</a:t>
            </a:r>
            <a:endParaRPr lang="es-MX" sz="4000" dirty="0">
              <a:solidFill>
                <a:srgbClr val="002060"/>
              </a:solidFill>
              <a:latin typeface="Arial Rounded MT Bold" panose="020F0704030504030204" pitchFamily="34" charset="0"/>
              <a:cs typeface="Calibri" panose="020F0502020204030204" pitchFamily="34" charset="0"/>
            </a:endParaRPr>
          </a:p>
        </p:txBody>
      </p:sp>
      <p:pic>
        <p:nvPicPr>
          <p:cNvPr id="8" name="Imagen 7">
            <a:extLst>
              <a:ext uri="{FF2B5EF4-FFF2-40B4-BE49-F238E27FC236}">
                <a16:creationId xmlns:a16="http://schemas.microsoft.com/office/drawing/2014/main" xmlns="" id="{53A7CD4E-4FEC-48C1-A346-7DA9E0F9ED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124" y="1597165"/>
            <a:ext cx="7518074" cy="4227860"/>
          </a:xfrm>
          <a:prstGeom prst="rect">
            <a:avLst/>
          </a:prstGeom>
        </p:spPr>
      </p:pic>
      <p:sp>
        <p:nvSpPr>
          <p:cNvPr id="16" name="CuadroTexto 15">
            <a:extLst>
              <a:ext uri="{FF2B5EF4-FFF2-40B4-BE49-F238E27FC236}">
                <a16:creationId xmlns:a16="http://schemas.microsoft.com/office/drawing/2014/main" xmlns="" id="{26E55995-B708-4318-82B4-EE86975E41D1}"/>
              </a:ext>
            </a:extLst>
          </p:cNvPr>
          <p:cNvSpPr txBox="1"/>
          <p:nvPr/>
        </p:nvSpPr>
        <p:spPr>
          <a:xfrm>
            <a:off x="7267074" y="1738500"/>
            <a:ext cx="3893091" cy="2677656"/>
          </a:xfrm>
          <a:prstGeom prst="rect">
            <a:avLst/>
          </a:prstGeom>
          <a:noFill/>
        </p:spPr>
        <p:txBody>
          <a:bodyPr wrap="square" rtlCol="0" anchor="t">
            <a:spAutoFit/>
          </a:bodyPr>
          <a:lstStyle/>
          <a:p>
            <a:pPr algn="just"/>
            <a:r>
              <a:rPr lang="es-ES" sz="1400" dirty="0">
                <a:latin typeface="Arial" panose="020B0604020202020204" pitchFamily="34" charset="0"/>
                <a:cs typeface="Arial" panose="020B0604020202020204" pitchFamily="34" charset="0"/>
              </a:rPr>
              <a:t>Toma hacia el este por el </a:t>
            </a:r>
            <a:r>
              <a:rPr lang="es-ES" sz="1400" b="1" dirty="0" err="1">
                <a:solidFill>
                  <a:srgbClr val="002060"/>
                </a:solidFill>
                <a:latin typeface="Arial" panose="020B0604020202020204" pitchFamily="34" charset="0"/>
                <a:cs typeface="Arial" panose="020B0604020202020204" pitchFamily="34" charset="0"/>
              </a:rPr>
              <a:t>Blvd</a:t>
            </a:r>
            <a:r>
              <a:rPr lang="es-ES" sz="1400" b="1" dirty="0">
                <a:solidFill>
                  <a:srgbClr val="002060"/>
                </a:solidFill>
                <a:latin typeface="Arial" panose="020B0604020202020204" pitchFamily="34" charset="0"/>
                <a:cs typeface="Arial" panose="020B0604020202020204" pitchFamily="34" charset="0"/>
              </a:rPr>
              <a:t>. Hilario Medina</a:t>
            </a:r>
            <a:r>
              <a:rPr lang="es-ES" sz="1400" b="1" dirty="0">
                <a:latin typeface="Arial" panose="020B0604020202020204"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hasta que te conecte con el </a:t>
            </a:r>
            <a:r>
              <a:rPr lang="es-ES" sz="1400" b="1" dirty="0">
                <a:solidFill>
                  <a:srgbClr val="002060"/>
                </a:solidFill>
                <a:latin typeface="Arial" panose="020B0604020202020204" pitchFamily="34" charset="0"/>
                <a:cs typeface="Arial" panose="020B0604020202020204" pitchFamily="34" charset="0"/>
              </a:rPr>
              <a:t>Libramiento José María Morelos</a:t>
            </a:r>
            <a:r>
              <a:rPr lang="es-ES" sz="1400" dirty="0">
                <a:latin typeface="Arial" panose="020B0604020202020204" pitchFamily="34" charset="0"/>
                <a:cs typeface="Arial" panose="020B0604020202020204" pitchFamily="34" charset="0"/>
              </a:rPr>
              <a:t>. Continúa por esta vía hasta tomar la salida del puente elevado que conduce hacia el </a:t>
            </a:r>
            <a:r>
              <a:rPr lang="es-ES" sz="1400" b="1" dirty="0" err="1">
                <a:solidFill>
                  <a:srgbClr val="002060"/>
                </a:solidFill>
                <a:latin typeface="Arial" panose="020B0604020202020204" pitchFamily="34" charset="0"/>
                <a:cs typeface="Arial" panose="020B0604020202020204" pitchFamily="34" charset="0"/>
              </a:rPr>
              <a:t>Blvd</a:t>
            </a:r>
            <a:r>
              <a:rPr lang="es-ES" sz="1400" b="1" dirty="0">
                <a:solidFill>
                  <a:srgbClr val="002060"/>
                </a:solidFill>
                <a:latin typeface="Arial" panose="020B0604020202020204" pitchFamily="34" charset="0"/>
                <a:cs typeface="Arial" panose="020B0604020202020204" pitchFamily="34" charset="0"/>
              </a:rPr>
              <a:t>. Cloutier</a:t>
            </a:r>
            <a:r>
              <a:rPr lang="es-ES" sz="1400" b="1" dirty="0">
                <a:latin typeface="Arial" panose="020B0604020202020204"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y sigue derecho. Al llegar a la glorieta con </a:t>
            </a:r>
            <a:r>
              <a:rPr lang="es-ES" sz="1400" b="1" dirty="0">
                <a:solidFill>
                  <a:srgbClr val="002060"/>
                </a:solidFill>
                <a:latin typeface="Arial" panose="020B0604020202020204" pitchFamily="34" charset="0"/>
                <a:cs typeface="Arial" panose="020B0604020202020204" pitchFamily="34" charset="0"/>
              </a:rPr>
              <a:t>Av. José Alonso de Torres</a:t>
            </a:r>
            <a:r>
              <a:rPr lang="es-ES" sz="1400" dirty="0">
                <a:solidFill>
                  <a:srgbClr val="002060"/>
                </a:solidFill>
                <a:latin typeface="Arial" panose="020B0604020202020204" pitchFamily="34" charset="0"/>
                <a:cs typeface="Arial" panose="020B0604020202020204" pitchFamily="34" charset="0"/>
              </a:rPr>
              <a:t>,</a:t>
            </a:r>
            <a:r>
              <a:rPr lang="es-ES" sz="1400" dirty="0">
                <a:latin typeface="Arial" panose="020B0604020202020204" pitchFamily="34" charset="0"/>
                <a:cs typeface="Arial" panose="020B0604020202020204" pitchFamily="34" charset="0"/>
              </a:rPr>
              <a:t> gira a la derecha. Continúa por esta avenida hasta llegar a </a:t>
            </a:r>
            <a:r>
              <a:rPr lang="es-ES" sz="1400" b="1" dirty="0" err="1">
                <a:solidFill>
                  <a:srgbClr val="002060"/>
                </a:solidFill>
                <a:latin typeface="Arial" panose="020B0604020202020204" pitchFamily="34" charset="0"/>
                <a:cs typeface="Arial" panose="020B0604020202020204" pitchFamily="34" charset="0"/>
              </a:rPr>
              <a:t>Blvd</a:t>
            </a:r>
            <a:r>
              <a:rPr lang="es-ES" sz="1400" b="1" dirty="0">
                <a:solidFill>
                  <a:srgbClr val="002060"/>
                </a:solidFill>
                <a:latin typeface="Arial" panose="020B0604020202020204" pitchFamily="34" charset="0"/>
                <a:cs typeface="Arial" panose="020B0604020202020204" pitchFamily="34" charset="0"/>
              </a:rPr>
              <a:t>. Campestre</a:t>
            </a:r>
            <a:r>
              <a:rPr lang="es-ES" sz="1400" dirty="0">
                <a:latin typeface="Arial" panose="020B0604020202020204" pitchFamily="34" charset="0"/>
                <a:cs typeface="Arial" panose="020B0604020202020204" pitchFamily="34" charset="0"/>
              </a:rPr>
              <a:t>. Sigue derecho y, poco después de pasar el </a:t>
            </a:r>
            <a:r>
              <a:rPr lang="es-ES" sz="1400" b="1" dirty="0">
                <a:solidFill>
                  <a:srgbClr val="002060"/>
                </a:solidFill>
                <a:latin typeface="Arial" panose="020B0604020202020204" pitchFamily="34" charset="0"/>
                <a:cs typeface="Arial" panose="020B0604020202020204" pitchFamily="34" charset="0"/>
              </a:rPr>
              <a:t>Costco</a:t>
            </a:r>
            <a:r>
              <a:rPr lang="es-ES" sz="1400" dirty="0">
                <a:latin typeface="Arial" panose="020B0604020202020204" pitchFamily="34" charset="0"/>
                <a:cs typeface="Arial" panose="020B0604020202020204" pitchFamily="34" charset="0"/>
              </a:rPr>
              <a:t> y el </a:t>
            </a:r>
            <a:r>
              <a:rPr lang="es-ES" sz="1400" b="1" dirty="0">
                <a:solidFill>
                  <a:srgbClr val="002060"/>
                </a:solidFill>
                <a:latin typeface="Arial" panose="020B0604020202020204" pitchFamily="34" charset="0"/>
                <a:cs typeface="Arial" panose="020B0604020202020204" pitchFamily="34" charset="0"/>
              </a:rPr>
              <a:t>Soriana/Sodimac</a:t>
            </a:r>
            <a:r>
              <a:rPr lang="es-ES" sz="1400" dirty="0">
                <a:latin typeface="Arial" panose="020B0604020202020204" pitchFamily="34" charset="0"/>
                <a:cs typeface="Arial" panose="020B0604020202020204" pitchFamily="34" charset="0"/>
              </a:rPr>
              <a:t>, verás a tu derecha el acceso al Parque de </a:t>
            </a:r>
            <a:r>
              <a:rPr lang="es-ES" sz="1400" dirty="0" smtClean="0">
                <a:latin typeface="Arial" panose="020B0604020202020204" pitchFamily="34" charset="0"/>
                <a:cs typeface="Arial" panose="020B0604020202020204" pitchFamily="34" charset="0"/>
              </a:rPr>
              <a:t>Innovación de la Universidad La </a:t>
            </a:r>
            <a:r>
              <a:rPr lang="es-ES" sz="1400" dirty="0">
                <a:latin typeface="Arial" panose="020B0604020202020204" pitchFamily="34" charset="0"/>
                <a:cs typeface="Arial" panose="020B0604020202020204" pitchFamily="34" charset="0"/>
              </a:rPr>
              <a:t>Salle Bajío.</a:t>
            </a:r>
            <a:endParaRPr lang="es-MX" sz="1400" dirty="0">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xmlns="" id="{CE9FE407-1EB7-4426-AEDB-0C997810E53A}"/>
              </a:ext>
            </a:extLst>
          </p:cNvPr>
          <p:cNvSpPr txBox="1"/>
          <p:nvPr/>
        </p:nvSpPr>
        <p:spPr>
          <a:xfrm>
            <a:off x="845092" y="1102476"/>
            <a:ext cx="10315073" cy="461665"/>
          </a:xfrm>
          <a:prstGeom prst="rect">
            <a:avLst/>
          </a:prstGeom>
          <a:noFill/>
        </p:spPr>
        <p:txBody>
          <a:bodyPr wrap="square" rtlCol="0" anchor="ctr">
            <a:spAutoFit/>
          </a:bodyPr>
          <a:lstStyle/>
          <a:p>
            <a:r>
              <a:rPr lang="es-ES" sz="2400" dirty="0">
                <a:solidFill>
                  <a:srgbClr val="002060"/>
                </a:solidFill>
                <a:latin typeface="Arial Rounded MT Bold" panose="020F0704030504030204"/>
                <a:cs typeface="Arial" panose="020B0604020202020204" pitchFamily="34" charset="0"/>
              </a:rPr>
              <a:t>Desde la Central de Autobuses de León</a:t>
            </a:r>
          </a:p>
        </p:txBody>
      </p:sp>
      <p:sp>
        <p:nvSpPr>
          <p:cNvPr id="18" name="CuadroTexto 17">
            <a:extLst>
              <a:ext uri="{FF2B5EF4-FFF2-40B4-BE49-F238E27FC236}">
                <a16:creationId xmlns:a16="http://schemas.microsoft.com/office/drawing/2014/main" xmlns="" id="{77C66480-20A5-42A1-89B6-D02504CABE51}"/>
              </a:ext>
            </a:extLst>
          </p:cNvPr>
          <p:cNvSpPr txBox="1"/>
          <p:nvPr/>
        </p:nvSpPr>
        <p:spPr>
          <a:xfrm>
            <a:off x="7309045" y="4956404"/>
            <a:ext cx="2159420" cy="230832"/>
          </a:xfrm>
          <a:prstGeom prst="rect">
            <a:avLst/>
          </a:prstGeom>
          <a:noFill/>
        </p:spPr>
        <p:txBody>
          <a:bodyPr wrap="square" rtlCol="0" anchor="b">
            <a:spAutoFit/>
          </a:bodyPr>
          <a:lstStyle/>
          <a:p>
            <a:r>
              <a:rPr lang="es-ES" sz="900" dirty="0" err="1">
                <a:latin typeface="Arial" panose="020B0604020202020204" pitchFamily="34" charset="0"/>
                <a:cs typeface="Arial" panose="020B0604020202020204" pitchFamily="34" charset="0"/>
              </a:rPr>
              <a:t>Blvd</a:t>
            </a:r>
            <a:r>
              <a:rPr lang="es-ES" sz="900" dirty="0">
                <a:latin typeface="Arial" panose="020B0604020202020204" pitchFamily="34" charset="0"/>
                <a:cs typeface="Arial" panose="020B0604020202020204" pitchFamily="34" charset="0"/>
              </a:rPr>
              <a:t>. Hilario Medina</a:t>
            </a:r>
            <a:endParaRPr lang="es-MX" sz="900" dirty="0">
              <a:latin typeface="Arial" panose="020B0604020202020204" pitchFamily="34" charset="0"/>
              <a:cs typeface="Arial" panose="020B0604020202020204" pitchFamily="34" charset="0"/>
            </a:endParaRPr>
          </a:p>
        </p:txBody>
      </p:sp>
      <p:sp>
        <p:nvSpPr>
          <p:cNvPr id="19" name="CuadroTexto 18">
            <a:extLst>
              <a:ext uri="{FF2B5EF4-FFF2-40B4-BE49-F238E27FC236}">
                <a16:creationId xmlns:a16="http://schemas.microsoft.com/office/drawing/2014/main" xmlns="" id="{4FFB9C07-27A8-4987-9186-A8C29598EB1F}"/>
              </a:ext>
            </a:extLst>
          </p:cNvPr>
          <p:cNvSpPr txBox="1"/>
          <p:nvPr/>
        </p:nvSpPr>
        <p:spPr>
          <a:xfrm>
            <a:off x="7309045" y="5100699"/>
            <a:ext cx="2159420" cy="230832"/>
          </a:xfrm>
          <a:prstGeom prst="rect">
            <a:avLst/>
          </a:prstGeom>
          <a:noFill/>
        </p:spPr>
        <p:txBody>
          <a:bodyPr wrap="square" rtlCol="0" anchor="b">
            <a:spAutoFit/>
          </a:bodyPr>
          <a:lstStyle/>
          <a:p>
            <a:r>
              <a:rPr lang="es-ES" sz="900" dirty="0">
                <a:latin typeface="Arial" panose="020B0604020202020204" pitchFamily="34" charset="0"/>
                <a:cs typeface="Arial" panose="020B0604020202020204" pitchFamily="34" charset="0"/>
              </a:rPr>
              <a:t>Libramiento José María Morelos</a:t>
            </a:r>
            <a:endParaRPr lang="es-MX" sz="900" dirty="0">
              <a:latin typeface="Arial" panose="020B0604020202020204" pitchFamily="34" charset="0"/>
              <a:cs typeface="Arial" panose="020B0604020202020204" pitchFamily="34" charset="0"/>
            </a:endParaRPr>
          </a:p>
        </p:txBody>
      </p:sp>
      <p:sp>
        <p:nvSpPr>
          <p:cNvPr id="20" name="CuadroTexto 19">
            <a:extLst>
              <a:ext uri="{FF2B5EF4-FFF2-40B4-BE49-F238E27FC236}">
                <a16:creationId xmlns:a16="http://schemas.microsoft.com/office/drawing/2014/main" xmlns="" id="{45F04FB1-3F88-44A7-B834-3224F88D4BC0}"/>
              </a:ext>
            </a:extLst>
          </p:cNvPr>
          <p:cNvSpPr txBox="1"/>
          <p:nvPr/>
        </p:nvSpPr>
        <p:spPr>
          <a:xfrm>
            <a:off x="7309045" y="5244994"/>
            <a:ext cx="2159420" cy="230832"/>
          </a:xfrm>
          <a:prstGeom prst="rect">
            <a:avLst/>
          </a:prstGeom>
          <a:noFill/>
        </p:spPr>
        <p:txBody>
          <a:bodyPr wrap="square" rtlCol="0" anchor="b">
            <a:spAutoFit/>
          </a:bodyPr>
          <a:lstStyle/>
          <a:p>
            <a:r>
              <a:rPr lang="es-ES" sz="900" dirty="0" err="1">
                <a:latin typeface="Arial" panose="020B0604020202020204" pitchFamily="34" charset="0"/>
                <a:cs typeface="Arial" panose="020B0604020202020204" pitchFamily="34" charset="0"/>
              </a:rPr>
              <a:t>Blvd</a:t>
            </a:r>
            <a:r>
              <a:rPr lang="es-ES" sz="900" dirty="0">
                <a:latin typeface="Arial" panose="020B0604020202020204" pitchFamily="34" charset="0"/>
                <a:cs typeface="Arial" panose="020B0604020202020204" pitchFamily="34" charset="0"/>
              </a:rPr>
              <a:t>. Cloutier </a:t>
            </a:r>
            <a:endParaRPr lang="es-MX" sz="900" dirty="0">
              <a:latin typeface="Arial" panose="020B0604020202020204" pitchFamily="34" charset="0"/>
              <a:cs typeface="Arial" panose="020B0604020202020204" pitchFamily="34" charset="0"/>
            </a:endParaRPr>
          </a:p>
        </p:txBody>
      </p:sp>
      <p:sp>
        <p:nvSpPr>
          <p:cNvPr id="21" name="CuadroTexto 20">
            <a:extLst>
              <a:ext uri="{FF2B5EF4-FFF2-40B4-BE49-F238E27FC236}">
                <a16:creationId xmlns:a16="http://schemas.microsoft.com/office/drawing/2014/main" xmlns="" id="{5E7D3E24-A5EC-48E1-A49C-076EAAB6EC37}"/>
              </a:ext>
            </a:extLst>
          </p:cNvPr>
          <p:cNvSpPr txBox="1"/>
          <p:nvPr/>
        </p:nvSpPr>
        <p:spPr>
          <a:xfrm>
            <a:off x="7309045" y="5389289"/>
            <a:ext cx="2159420" cy="230832"/>
          </a:xfrm>
          <a:prstGeom prst="rect">
            <a:avLst/>
          </a:prstGeom>
          <a:noFill/>
        </p:spPr>
        <p:txBody>
          <a:bodyPr wrap="square" rtlCol="0" anchor="b">
            <a:spAutoFit/>
          </a:bodyPr>
          <a:lstStyle/>
          <a:p>
            <a:r>
              <a:rPr lang="es-ES" sz="900" dirty="0">
                <a:latin typeface="Arial" panose="020B0604020202020204" pitchFamily="34" charset="0"/>
                <a:cs typeface="Arial" panose="020B0604020202020204" pitchFamily="34" charset="0"/>
              </a:rPr>
              <a:t>Av. José Alonso de Torres</a:t>
            </a:r>
            <a:endParaRPr lang="es-MX" sz="900" dirty="0">
              <a:latin typeface="Arial" panose="020B0604020202020204" pitchFamily="34" charset="0"/>
              <a:cs typeface="Arial" panose="020B0604020202020204" pitchFamily="34" charset="0"/>
            </a:endParaRPr>
          </a:p>
        </p:txBody>
      </p:sp>
      <p:sp>
        <p:nvSpPr>
          <p:cNvPr id="22" name="CuadroTexto 21">
            <a:extLst>
              <a:ext uri="{FF2B5EF4-FFF2-40B4-BE49-F238E27FC236}">
                <a16:creationId xmlns:a16="http://schemas.microsoft.com/office/drawing/2014/main" xmlns="" id="{74ACD6D7-B0A5-4B77-BCEE-A142AEFD7A6C}"/>
              </a:ext>
            </a:extLst>
          </p:cNvPr>
          <p:cNvSpPr txBox="1"/>
          <p:nvPr/>
        </p:nvSpPr>
        <p:spPr>
          <a:xfrm>
            <a:off x="7309045" y="5533583"/>
            <a:ext cx="2159420" cy="230832"/>
          </a:xfrm>
          <a:prstGeom prst="rect">
            <a:avLst/>
          </a:prstGeom>
          <a:noFill/>
        </p:spPr>
        <p:txBody>
          <a:bodyPr wrap="square" rtlCol="0" anchor="b">
            <a:spAutoFit/>
          </a:bodyPr>
          <a:lstStyle/>
          <a:p>
            <a:r>
              <a:rPr lang="es-ES" sz="900" dirty="0" err="1">
                <a:latin typeface="Arial" panose="020B0604020202020204" pitchFamily="34" charset="0"/>
                <a:cs typeface="Arial" panose="020B0604020202020204" pitchFamily="34" charset="0"/>
              </a:rPr>
              <a:t>Blvd</a:t>
            </a:r>
            <a:r>
              <a:rPr lang="es-ES" sz="900" dirty="0">
                <a:latin typeface="Arial" panose="020B0604020202020204" pitchFamily="34" charset="0"/>
                <a:cs typeface="Arial" panose="020B0604020202020204" pitchFamily="34" charset="0"/>
              </a:rPr>
              <a:t>. Campestre</a:t>
            </a:r>
            <a:endParaRPr lang="es-MX" sz="900" dirty="0">
              <a:latin typeface="Arial" panose="020B0604020202020204" pitchFamily="34" charset="0"/>
              <a:cs typeface="Arial" panose="020B0604020202020204" pitchFamily="34" charset="0"/>
            </a:endParaRPr>
          </a:p>
        </p:txBody>
      </p:sp>
      <p:sp>
        <p:nvSpPr>
          <p:cNvPr id="24" name="CuadroTexto 23">
            <a:extLst>
              <a:ext uri="{FF2B5EF4-FFF2-40B4-BE49-F238E27FC236}">
                <a16:creationId xmlns:a16="http://schemas.microsoft.com/office/drawing/2014/main" xmlns="" id="{ACF5CFD5-DCB5-45DC-8795-990355801C4B}"/>
              </a:ext>
            </a:extLst>
          </p:cNvPr>
          <p:cNvSpPr txBox="1"/>
          <p:nvPr/>
        </p:nvSpPr>
        <p:spPr>
          <a:xfrm>
            <a:off x="1931900" y="4890691"/>
            <a:ext cx="1600194" cy="215444"/>
          </a:xfrm>
          <a:prstGeom prst="rect">
            <a:avLst/>
          </a:prstGeom>
          <a:noFill/>
        </p:spPr>
        <p:txBody>
          <a:bodyPr wrap="square" rtlCol="0" anchor="b">
            <a:spAutoFit/>
          </a:bodyPr>
          <a:lstStyle/>
          <a:p>
            <a:r>
              <a:rPr lang="es-ES" sz="800" dirty="0">
                <a:solidFill>
                  <a:srgbClr val="002060"/>
                </a:solidFill>
                <a:latin typeface="Arial" panose="020B0604020202020204" pitchFamily="34" charset="0"/>
                <a:cs typeface="Arial" panose="020B0604020202020204" pitchFamily="34" charset="0"/>
              </a:rPr>
              <a:t>BMW</a:t>
            </a:r>
            <a:endParaRPr lang="es-MX" sz="800" dirty="0">
              <a:solidFill>
                <a:srgbClr val="002060"/>
              </a:solidFill>
              <a:latin typeface="Arial" panose="020B0604020202020204" pitchFamily="34" charset="0"/>
              <a:cs typeface="Arial" panose="020B0604020202020204" pitchFamily="34" charset="0"/>
            </a:endParaRPr>
          </a:p>
        </p:txBody>
      </p:sp>
      <p:sp>
        <p:nvSpPr>
          <p:cNvPr id="25" name="CuadroTexto 24">
            <a:extLst>
              <a:ext uri="{FF2B5EF4-FFF2-40B4-BE49-F238E27FC236}">
                <a16:creationId xmlns:a16="http://schemas.microsoft.com/office/drawing/2014/main" xmlns="" id="{8B478BAF-646A-417D-9C83-065D61ABD965}"/>
              </a:ext>
            </a:extLst>
          </p:cNvPr>
          <p:cNvSpPr txBox="1"/>
          <p:nvPr/>
        </p:nvSpPr>
        <p:spPr>
          <a:xfrm>
            <a:off x="1931900" y="5033313"/>
            <a:ext cx="1600194" cy="215444"/>
          </a:xfrm>
          <a:prstGeom prst="rect">
            <a:avLst/>
          </a:prstGeom>
          <a:noFill/>
        </p:spPr>
        <p:txBody>
          <a:bodyPr wrap="square" rtlCol="0" anchor="b">
            <a:spAutoFit/>
          </a:bodyPr>
          <a:lstStyle/>
          <a:p>
            <a:r>
              <a:rPr lang="es-ES" sz="800" dirty="0">
                <a:solidFill>
                  <a:srgbClr val="002060"/>
                </a:solidFill>
                <a:latin typeface="Arial" panose="020B0604020202020204" pitchFamily="34" charset="0"/>
                <a:cs typeface="Arial" panose="020B0604020202020204" pitchFamily="34" charset="0"/>
              </a:rPr>
              <a:t>Costco</a:t>
            </a:r>
            <a:endParaRPr lang="es-MX" sz="800" dirty="0">
              <a:solidFill>
                <a:srgbClr val="002060"/>
              </a:solidFill>
              <a:latin typeface="Arial" panose="020B0604020202020204" pitchFamily="34" charset="0"/>
              <a:cs typeface="Arial" panose="020B0604020202020204" pitchFamily="34" charset="0"/>
            </a:endParaRPr>
          </a:p>
        </p:txBody>
      </p:sp>
      <p:sp>
        <p:nvSpPr>
          <p:cNvPr id="26" name="CuadroTexto 25">
            <a:extLst>
              <a:ext uri="{FF2B5EF4-FFF2-40B4-BE49-F238E27FC236}">
                <a16:creationId xmlns:a16="http://schemas.microsoft.com/office/drawing/2014/main" xmlns="" id="{4AF38EF8-6D1C-4485-8D2F-214A68A37581}"/>
              </a:ext>
            </a:extLst>
          </p:cNvPr>
          <p:cNvSpPr txBox="1"/>
          <p:nvPr/>
        </p:nvSpPr>
        <p:spPr>
          <a:xfrm>
            <a:off x="1931900" y="5175935"/>
            <a:ext cx="1600194" cy="215444"/>
          </a:xfrm>
          <a:prstGeom prst="rect">
            <a:avLst/>
          </a:prstGeom>
          <a:noFill/>
        </p:spPr>
        <p:txBody>
          <a:bodyPr wrap="square" rtlCol="0" anchor="b">
            <a:spAutoFit/>
          </a:bodyPr>
          <a:lstStyle/>
          <a:p>
            <a:r>
              <a:rPr lang="es-ES" sz="800" dirty="0">
                <a:solidFill>
                  <a:srgbClr val="002060"/>
                </a:solidFill>
                <a:latin typeface="Arial" panose="020B0604020202020204" pitchFamily="34" charset="0"/>
                <a:cs typeface="Arial" panose="020B0604020202020204" pitchFamily="34" charset="0"/>
              </a:rPr>
              <a:t>Soriana/Sodimac</a:t>
            </a:r>
            <a:endParaRPr lang="es-MX" sz="800" dirty="0">
              <a:solidFill>
                <a:srgbClr val="002060"/>
              </a:solidFill>
              <a:latin typeface="Arial" panose="020B0604020202020204" pitchFamily="34" charset="0"/>
              <a:cs typeface="Arial" panose="020B0604020202020204" pitchFamily="34" charset="0"/>
            </a:endParaRPr>
          </a:p>
        </p:txBody>
      </p:sp>
      <p:sp>
        <p:nvSpPr>
          <p:cNvPr id="27" name="CuadroTexto 26">
            <a:extLst>
              <a:ext uri="{FF2B5EF4-FFF2-40B4-BE49-F238E27FC236}">
                <a16:creationId xmlns:a16="http://schemas.microsoft.com/office/drawing/2014/main" xmlns="" id="{1DF09868-138A-40F9-B03B-5AE7ED66E44B}"/>
              </a:ext>
            </a:extLst>
          </p:cNvPr>
          <p:cNvSpPr txBox="1"/>
          <p:nvPr/>
        </p:nvSpPr>
        <p:spPr>
          <a:xfrm>
            <a:off x="1931900" y="5318558"/>
            <a:ext cx="1600194" cy="215444"/>
          </a:xfrm>
          <a:prstGeom prst="rect">
            <a:avLst/>
          </a:prstGeom>
          <a:noFill/>
        </p:spPr>
        <p:txBody>
          <a:bodyPr wrap="square" rtlCol="0" anchor="b">
            <a:spAutoFit/>
          </a:bodyPr>
          <a:lstStyle/>
          <a:p>
            <a:r>
              <a:rPr lang="es-ES" sz="800" dirty="0">
                <a:solidFill>
                  <a:srgbClr val="002060"/>
                </a:solidFill>
                <a:latin typeface="Arial" panose="020B0604020202020204" pitchFamily="34" charset="0"/>
                <a:cs typeface="Arial" panose="020B0604020202020204" pitchFamily="34" charset="0"/>
              </a:rPr>
              <a:t>Plaza Mayor</a:t>
            </a:r>
            <a:endParaRPr lang="es-MX" sz="800" dirty="0">
              <a:solidFill>
                <a:srgbClr val="002060"/>
              </a:solidFill>
              <a:latin typeface="Arial" panose="020B0604020202020204" pitchFamily="34" charset="0"/>
              <a:cs typeface="Arial" panose="020B0604020202020204" pitchFamily="34" charset="0"/>
            </a:endParaRPr>
          </a:p>
        </p:txBody>
      </p:sp>
      <p:pic>
        <p:nvPicPr>
          <p:cNvPr id="11" name="Imagen 10">
            <a:hlinkClick r:id="rId4"/>
            <a:extLst>
              <a:ext uri="{FF2B5EF4-FFF2-40B4-BE49-F238E27FC236}">
                <a16:creationId xmlns:a16="http://schemas.microsoft.com/office/drawing/2014/main" xmlns="" id="{94BB2259-99F6-48B2-A9B1-7D877D09A3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26053" y="4534731"/>
            <a:ext cx="1234112" cy="1234112"/>
          </a:xfrm>
          <a:prstGeom prst="rect">
            <a:avLst/>
          </a:prstGeom>
        </p:spPr>
      </p:pic>
      <p:sp>
        <p:nvSpPr>
          <p:cNvPr id="28" name="CuadroTexto 27">
            <a:extLst>
              <a:ext uri="{FF2B5EF4-FFF2-40B4-BE49-F238E27FC236}">
                <a16:creationId xmlns:a16="http://schemas.microsoft.com/office/drawing/2014/main" xmlns="" id="{DA1C932E-9005-496F-A47F-4DB42895BBE8}"/>
              </a:ext>
            </a:extLst>
          </p:cNvPr>
          <p:cNvSpPr txBox="1"/>
          <p:nvPr/>
        </p:nvSpPr>
        <p:spPr>
          <a:xfrm>
            <a:off x="1931900" y="4748069"/>
            <a:ext cx="1600194" cy="215444"/>
          </a:xfrm>
          <a:prstGeom prst="rect">
            <a:avLst/>
          </a:prstGeom>
          <a:noFill/>
        </p:spPr>
        <p:txBody>
          <a:bodyPr wrap="square" rtlCol="0" anchor="b">
            <a:spAutoFit/>
          </a:bodyPr>
          <a:lstStyle/>
          <a:p>
            <a:r>
              <a:rPr lang="es-ES" sz="800" dirty="0">
                <a:solidFill>
                  <a:srgbClr val="002060"/>
                </a:solidFill>
                <a:latin typeface="Arial" panose="020B0604020202020204" pitchFamily="34" charset="0"/>
                <a:cs typeface="Arial" panose="020B0604020202020204" pitchFamily="34" charset="0"/>
              </a:rPr>
              <a:t>Universidad La Salle Bajío</a:t>
            </a:r>
            <a:endParaRPr lang="es-MX" sz="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8146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xmlns="" id="{3796E3B7-1D3A-426D-96D1-502DE3E94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xmlns="" id="{D358E6F5-B3A7-4D97-AB7E-8896ADC939FF}"/>
              </a:ext>
            </a:extLst>
          </p:cNvPr>
          <p:cNvSpPr txBox="1"/>
          <p:nvPr/>
        </p:nvSpPr>
        <p:spPr>
          <a:xfrm>
            <a:off x="850232" y="394590"/>
            <a:ext cx="10315073" cy="707886"/>
          </a:xfrm>
          <a:prstGeom prst="rect">
            <a:avLst/>
          </a:prstGeom>
          <a:noFill/>
        </p:spPr>
        <p:txBody>
          <a:bodyPr wrap="square" rtlCol="0" anchor="ctr">
            <a:spAutoFit/>
          </a:bodyPr>
          <a:lstStyle/>
          <a:p>
            <a:r>
              <a:rPr lang="es-ES" sz="4000" dirty="0">
                <a:solidFill>
                  <a:srgbClr val="002060"/>
                </a:solidFill>
                <a:latin typeface="Arial Rounded MT Bold" panose="020F0704030504030204" pitchFamily="34" charset="0"/>
                <a:cs typeface="Calibri" panose="020F0502020204030204" pitchFamily="34" charset="0"/>
              </a:rPr>
              <a:t>Hospedaje cerca de la Universidad</a:t>
            </a:r>
            <a:endParaRPr lang="es-MX" sz="4000" dirty="0">
              <a:solidFill>
                <a:srgbClr val="002060"/>
              </a:solidFill>
              <a:latin typeface="Arial Rounded MT Bold" panose="020F0704030504030204" pitchFamily="34" charset="0"/>
              <a:cs typeface="Calibri" panose="020F0502020204030204" pitchFamily="34" charset="0"/>
            </a:endParaRPr>
          </a:p>
        </p:txBody>
      </p:sp>
      <p:pic>
        <p:nvPicPr>
          <p:cNvPr id="2" name="Imagen 1">
            <a:extLst>
              <a:ext uri="{FF2B5EF4-FFF2-40B4-BE49-F238E27FC236}">
                <a16:creationId xmlns:a16="http://schemas.microsoft.com/office/drawing/2014/main" xmlns="" id="{6A81E005-5BCF-4802-B6CD-EB186C871D0D}"/>
              </a:ext>
            </a:extLst>
          </p:cNvPr>
          <p:cNvPicPr>
            <a:picLocks noChangeAspect="1"/>
          </p:cNvPicPr>
          <p:nvPr/>
        </p:nvPicPr>
        <p:blipFill>
          <a:blip r:embed="rId3"/>
          <a:stretch>
            <a:fillRect/>
          </a:stretch>
        </p:blipFill>
        <p:spPr>
          <a:xfrm>
            <a:off x="850511" y="1102476"/>
            <a:ext cx="10314794" cy="3357904"/>
          </a:xfrm>
          <a:prstGeom prst="rect">
            <a:avLst/>
          </a:prstGeom>
        </p:spPr>
      </p:pic>
      <p:sp>
        <p:nvSpPr>
          <p:cNvPr id="7" name="CuadroTexto 6">
            <a:extLst>
              <a:ext uri="{FF2B5EF4-FFF2-40B4-BE49-F238E27FC236}">
                <a16:creationId xmlns:a16="http://schemas.microsoft.com/office/drawing/2014/main" xmlns="" id="{985100C0-AE1D-4A0D-9730-E03933A2AA6A}"/>
              </a:ext>
            </a:extLst>
          </p:cNvPr>
          <p:cNvSpPr txBox="1"/>
          <p:nvPr/>
        </p:nvSpPr>
        <p:spPr>
          <a:xfrm>
            <a:off x="2262495" y="4475137"/>
            <a:ext cx="1791645" cy="923330"/>
          </a:xfrm>
          <a:prstGeom prst="rect">
            <a:avLst/>
          </a:prstGeom>
          <a:noFill/>
        </p:spPr>
        <p:txBody>
          <a:bodyPr wrap="square" rtlCol="0" anchor="ctr">
            <a:spAutoFit/>
          </a:bodyPr>
          <a:lstStyle/>
          <a:p>
            <a:r>
              <a:rPr lang="es-ES" dirty="0">
                <a:solidFill>
                  <a:srgbClr val="002060"/>
                </a:solidFill>
                <a:latin typeface="Arial Rounded MT Bold" panose="020F0704030504030204" pitchFamily="34" charset="0"/>
                <a:cs typeface="Calibri" panose="020F0502020204030204" pitchFamily="34" charset="0"/>
              </a:rPr>
              <a:t>Hotel Suites </a:t>
            </a:r>
            <a:r>
              <a:rPr lang="es-ES" dirty="0" err="1">
                <a:solidFill>
                  <a:srgbClr val="002060"/>
                </a:solidFill>
                <a:latin typeface="Arial Rounded MT Bold" panose="020F0704030504030204" pitchFamily="34" charset="0"/>
                <a:cs typeface="Calibri" panose="020F0502020204030204" pitchFamily="34" charset="0"/>
              </a:rPr>
              <a:t>Mexico</a:t>
            </a:r>
            <a:r>
              <a:rPr lang="es-ES" dirty="0">
                <a:solidFill>
                  <a:srgbClr val="002060"/>
                </a:solidFill>
                <a:latin typeface="Arial Rounded MT Bold" panose="020F0704030504030204" pitchFamily="34" charset="0"/>
                <a:cs typeface="Calibri" panose="020F0502020204030204" pitchFamily="34" charset="0"/>
              </a:rPr>
              <a:t> Plaza Campestre</a:t>
            </a:r>
            <a:endParaRPr lang="es-MX" dirty="0">
              <a:solidFill>
                <a:srgbClr val="002060"/>
              </a:solidFill>
              <a:latin typeface="Arial Rounded MT Bold" panose="020F0704030504030204" pitchFamily="34" charset="0"/>
              <a:cs typeface="Calibri" panose="020F0502020204030204" pitchFamily="34" charset="0"/>
            </a:endParaRPr>
          </a:p>
        </p:txBody>
      </p:sp>
      <p:pic>
        <p:nvPicPr>
          <p:cNvPr id="5" name="Imagen 4">
            <a:hlinkClick r:id="rId4"/>
            <a:extLst>
              <a:ext uri="{FF2B5EF4-FFF2-40B4-BE49-F238E27FC236}">
                <a16:creationId xmlns:a16="http://schemas.microsoft.com/office/drawing/2014/main" xmlns="" id="{8CFBB809-DEF9-4928-B2CA-3D5E68BDA2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7253" y="4428971"/>
            <a:ext cx="1235242" cy="1235242"/>
          </a:xfrm>
          <a:prstGeom prst="rect">
            <a:avLst/>
          </a:prstGeom>
        </p:spPr>
      </p:pic>
      <p:sp>
        <p:nvSpPr>
          <p:cNvPr id="12" name="CuadroTexto 11">
            <a:extLst>
              <a:ext uri="{FF2B5EF4-FFF2-40B4-BE49-F238E27FC236}">
                <a16:creationId xmlns:a16="http://schemas.microsoft.com/office/drawing/2014/main" xmlns="" id="{439AF852-08C6-42FF-AD6A-30C1379FADAD}"/>
              </a:ext>
            </a:extLst>
          </p:cNvPr>
          <p:cNvSpPr txBox="1"/>
          <p:nvPr/>
        </p:nvSpPr>
        <p:spPr>
          <a:xfrm>
            <a:off x="5713804" y="4470114"/>
            <a:ext cx="1791645" cy="923330"/>
          </a:xfrm>
          <a:prstGeom prst="rect">
            <a:avLst/>
          </a:prstGeom>
          <a:noFill/>
        </p:spPr>
        <p:txBody>
          <a:bodyPr wrap="square" rtlCol="0" anchor="ctr">
            <a:spAutoFit/>
          </a:bodyPr>
          <a:lstStyle/>
          <a:p>
            <a:r>
              <a:rPr lang="es-ES" dirty="0">
                <a:solidFill>
                  <a:srgbClr val="002060"/>
                </a:solidFill>
                <a:latin typeface="Arial Rounded MT Bold" panose="020F0704030504030204" pitchFamily="34" charset="0"/>
                <a:cs typeface="Calibri" panose="020F0502020204030204" pitchFamily="34" charset="0"/>
              </a:rPr>
              <a:t>Holiday </a:t>
            </a:r>
            <a:r>
              <a:rPr lang="es-ES" dirty="0" err="1">
                <a:solidFill>
                  <a:srgbClr val="002060"/>
                </a:solidFill>
                <a:latin typeface="Arial Rounded MT Bold" panose="020F0704030504030204" pitchFamily="34" charset="0"/>
                <a:cs typeface="Calibri" panose="020F0502020204030204" pitchFamily="34" charset="0"/>
              </a:rPr>
              <a:t>Inn</a:t>
            </a:r>
            <a:r>
              <a:rPr lang="es-ES" dirty="0">
                <a:solidFill>
                  <a:srgbClr val="002060"/>
                </a:solidFill>
                <a:latin typeface="Arial Rounded MT Bold" panose="020F0704030504030204" pitchFamily="34" charset="0"/>
                <a:cs typeface="Calibri" panose="020F0502020204030204" pitchFamily="34" charset="0"/>
              </a:rPr>
              <a:t> &amp; Suites Plaza Mayor</a:t>
            </a:r>
            <a:endParaRPr lang="es-MX" dirty="0">
              <a:solidFill>
                <a:srgbClr val="002060"/>
              </a:solidFill>
              <a:latin typeface="Arial Rounded MT Bold" panose="020F0704030504030204" pitchFamily="34" charset="0"/>
              <a:cs typeface="Calibri" panose="020F0502020204030204" pitchFamily="34" charset="0"/>
            </a:endParaRPr>
          </a:p>
        </p:txBody>
      </p:sp>
      <p:pic>
        <p:nvPicPr>
          <p:cNvPr id="13" name="Imagen 12">
            <a:hlinkClick r:id="rId6"/>
            <a:extLst>
              <a:ext uri="{FF2B5EF4-FFF2-40B4-BE49-F238E27FC236}">
                <a16:creationId xmlns:a16="http://schemas.microsoft.com/office/drawing/2014/main" xmlns="" id="{28A73061-3497-4B5F-8B9F-49AA37808D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8562" y="4423948"/>
            <a:ext cx="1235242" cy="1235242"/>
          </a:xfrm>
          <a:prstGeom prst="rect">
            <a:avLst/>
          </a:prstGeom>
        </p:spPr>
      </p:pic>
      <p:sp>
        <p:nvSpPr>
          <p:cNvPr id="15" name="CuadroTexto 14">
            <a:extLst>
              <a:ext uri="{FF2B5EF4-FFF2-40B4-BE49-F238E27FC236}">
                <a16:creationId xmlns:a16="http://schemas.microsoft.com/office/drawing/2014/main" xmlns="" id="{65D53275-3A06-4F78-AD38-7E257D917DE0}"/>
              </a:ext>
            </a:extLst>
          </p:cNvPr>
          <p:cNvSpPr txBox="1"/>
          <p:nvPr/>
        </p:nvSpPr>
        <p:spPr>
          <a:xfrm>
            <a:off x="9304421" y="4516280"/>
            <a:ext cx="1791645" cy="923330"/>
          </a:xfrm>
          <a:prstGeom prst="rect">
            <a:avLst/>
          </a:prstGeom>
          <a:noFill/>
        </p:spPr>
        <p:txBody>
          <a:bodyPr wrap="square" rtlCol="0" anchor="ctr">
            <a:spAutoFit/>
          </a:bodyPr>
          <a:lstStyle/>
          <a:p>
            <a:r>
              <a:rPr lang="es-ES" dirty="0">
                <a:solidFill>
                  <a:srgbClr val="002060"/>
                </a:solidFill>
                <a:latin typeface="Arial Rounded MT Bold" panose="020F0704030504030204" pitchFamily="34" charset="0"/>
                <a:cs typeface="Calibri" panose="020F0502020204030204" pitchFamily="34" charset="0"/>
              </a:rPr>
              <a:t>Hyatt </a:t>
            </a:r>
            <a:r>
              <a:rPr lang="es-ES" dirty="0" err="1">
                <a:solidFill>
                  <a:srgbClr val="002060"/>
                </a:solidFill>
                <a:latin typeface="Arial Rounded MT Bold" panose="020F0704030504030204" pitchFamily="34" charset="0"/>
                <a:cs typeface="Calibri" panose="020F0502020204030204" pitchFamily="34" charset="0"/>
              </a:rPr>
              <a:t>Centric</a:t>
            </a:r>
            <a:endParaRPr lang="es-ES" dirty="0">
              <a:solidFill>
                <a:srgbClr val="002060"/>
              </a:solidFill>
              <a:latin typeface="Arial Rounded MT Bold" panose="020F0704030504030204" pitchFamily="34" charset="0"/>
              <a:cs typeface="Calibri" panose="020F0502020204030204" pitchFamily="34" charset="0"/>
            </a:endParaRPr>
          </a:p>
          <a:p>
            <a:r>
              <a:rPr lang="es-ES" dirty="0">
                <a:solidFill>
                  <a:srgbClr val="002060"/>
                </a:solidFill>
                <a:latin typeface="Arial Rounded MT Bold" panose="020F0704030504030204" pitchFamily="34" charset="0"/>
                <a:cs typeface="Calibri" panose="020F0502020204030204" pitchFamily="34" charset="0"/>
              </a:rPr>
              <a:t>Campestre León</a:t>
            </a:r>
            <a:endParaRPr lang="es-MX" dirty="0">
              <a:solidFill>
                <a:srgbClr val="002060"/>
              </a:solidFill>
              <a:latin typeface="Arial Rounded MT Bold" panose="020F0704030504030204" pitchFamily="34" charset="0"/>
              <a:cs typeface="Calibri" panose="020F0502020204030204" pitchFamily="34" charset="0"/>
            </a:endParaRPr>
          </a:p>
        </p:txBody>
      </p:sp>
      <p:pic>
        <p:nvPicPr>
          <p:cNvPr id="16" name="Imagen 15">
            <a:hlinkClick r:id="rId8"/>
            <a:extLst>
              <a:ext uri="{FF2B5EF4-FFF2-40B4-BE49-F238E27FC236}">
                <a16:creationId xmlns:a16="http://schemas.microsoft.com/office/drawing/2014/main" xmlns="" id="{D2B636B7-DBAF-4E95-86F8-2F827F103D8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69179" y="4470114"/>
            <a:ext cx="1235242" cy="1235242"/>
          </a:xfrm>
          <a:prstGeom prst="rect">
            <a:avLst/>
          </a:prstGeom>
        </p:spPr>
      </p:pic>
    </p:spTree>
    <p:extLst>
      <p:ext uri="{BB962C8B-B14F-4D97-AF65-F5344CB8AC3E}">
        <p14:creationId xmlns:p14="http://schemas.microsoft.com/office/powerpoint/2010/main" val="227182635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2afb74f-971d-4099-8cd4-4123bb24000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53ED956C66C2F34CAF82983D8F6DDFBE" ma:contentTypeVersion="15" ma:contentTypeDescription="Crear nuevo documento." ma:contentTypeScope="" ma:versionID="f3b1f63d5b74fdeb40e76865cf7c586a">
  <xsd:schema xmlns:xsd="http://www.w3.org/2001/XMLSchema" xmlns:xs="http://www.w3.org/2001/XMLSchema" xmlns:p="http://schemas.microsoft.com/office/2006/metadata/properties" xmlns:ns3="32afb74f-971d-4099-8cd4-4123bb24000c" xmlns:ns4="86d0b6ea-c552-40c0-8b73-b42580dd19ab" targetNamespace="http://schemas.microsoft.com/office/2006/metadata/properties" ma:root="true" ma:fieldsID="6f80c83780dbcc80404062621710e338" ns3:_="" ns4:_="">
    <xsd:import namespace="32afb74f-971d-4099-8cd4-4123bb24000c"/>
    <xsd:import namespace="86d0b6ea-c552-40c0-8b73-b42580dd19ab"/>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System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afb74f-971d-4099-8cd4-4123bb2400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d0b6ea-c552-40c0-8b73-b42580dd19ab" elementFormDefault="qualified">
    <xsd:import namespace="http://schemas.microsoft.com/office/2006/documentManagement/types"/>
    <xsd:import namespace="http://schemas.microsoft.com/office/infopath/2007/PartnerControls"/>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element name="SharingHintHash" ma:index="20"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5E1033-0A02-43BE-ABD7-3DEEE515DD31}">
  <ds:schemaRefs>
    <ds:schemaRef ds:uri="http://www.w3.org/XML/1998/namespace"/>
    <ds:schemaRef ds:uri="32afb74f-971d-4099-8cd4-4123bb24000c"/>
    <ds:schemaRef ds:uri="http://schemas.openxmlformats.org/package/2006/metadata/core-properties"/>
    <ds:schemaRef ds:uri="http://purl.org/dc/dcmitype/"/>
    <ds:schemaRef ds:uri="http://purl.org/dc/terms/"/>
    <ds:schemaRef ds:uri="86d0b6ea-c552-40c0-8b73-b42580dd19ab"/>
    <ds:schemaRef ds:uri="http://schemas.microsoft.com/office/2006/documentManagement/types"/>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C97211A0-5D7D-4FD3-8D2D-AD4BA5839977}">
  <ds:schemaRefs>
    <ds:schemaRef ds:uri="http://schemas.microsoft.com/sharepoint/v3/contenttype/forms"/>
  </ds:schemaRefs>
</ds:datastoreItem>
</file>

<file path=customXml/itemProps3.xml><?xml version="1.0" encoding="utf-8"?>
<ds:datastoreItem xmlns:ds="http://schemas.openxmlformats.org/officeDocument/2006/customXml" ds:itemID="{8ACC1BD3-3186-4C40-BED0-C79DBD3910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afb74f-971d-4099-8cd4-4123bb24000c"/>
    <ds:schemaRef ds:uri="86d0b6ea-c552-40c0-8b73-b42580dd19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709</TotalTime>
  <Words>960</Words>
  <Application>Microsoft Office PowerPoint</Application>
  <PresentationFormat>Panorámica</PresentationFormat>
  <Paragraphs>102</Paragraphs>
  <Slides>13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Arial Rounded MT Bold</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Víctor Hugo Martínez Jiménez</dc:creator>
  <cp:lastModifiedBy>Dirección de</cp:lastModifiedBy>
  <cp:revision>59</cp:revision>
  <dcterms:created xsi:type="dcterms:W3CDTF">2025-06-11T05:25:38Z</dcterms:created>
  <dcterms:modified xsi:type="dcterms:W3CDTF">2025-06-24T03:01:24Z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0x01010053ED956C66C2F34CAF82983D8F6DDFBE</vt:lpwstr>
  </property>
</Properties>
</file>