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íctor Hugo Martínez Jiménez" initials="VHMJ" lastIdx="1" clrIdx="0">
    <p:extLst>
      <p:ext uri="{19B8F6BF-5375-455C-9EA6-DF929625EA0E}">
        <p15:presenceInfo xmlns:p15="http://schemas.microsoft.com/office/powerpoint/2012/main" userId="S-1-5-21-538367403-197744056-4049821668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E82C9C-127C-D447-A095-D06CAA03A6AA}" v="3" dt="2025-06-17T17:25:55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Adad Monterrubio Lugo" userId="S::jmonterrubio@lasallebajio.edu.mx::e63806ef-7ec3-4710-93cf-b4d9503d1214" providerId="AD" clId="Web-{4DE82C9C-127C-D447-A095-D06CAA03A6AA}"/>
    <pc:docChg chg="modSld">
      <pc:chgData name="Jorge Adad Monterrubio Lugo" userId="S::jmonterrubio@lasallebajio.edu.mx::e63806ef-7ec3-4710-93cf-b4d9503d1214" providerId="AD" clId="Web-{4DE82C9C-127C-D447-A095-D06CAA03A6AA}" dt="2025-06-17T17:25:55.460" v="2" actId="1076"/>
      <pc:docMkLst>
        <pc:docMk/>
      </pc:docMkLst>
      <pc:sldChg chg="modSp">
        <pc:chgData name="Jorge Adad Monterrubio Lugo" userId="S::jmonterrubio@lasallebajio.edu.mx::e63806ef-7ec3-4710-93cf-b4d9503d1214" providerId="AD" clId="Web-{4DE82C9C-127C-D447-A095-D06CAA03A6AA}" dt="2025-06-17T17:25:55.460" v="2" actId="1076"/>
        <pc:sldMkLst>
          <pc:docMk/>
          <pc:sldMk cId="1686711161" sldId="257"/>
        </pc:sldMkLst>
        <pc:picChg chg="mod">
          <ac:chgData name="Jorge Adad Monterrubio Lugo" userId="S::jmonterrubio@lasallebajio.edu.mx::e63806ef-7ec3-4710-93cf-b4d9503d1214" providerId="AD" clId="Web-{4DE82C9C-127C-D447-A095-D06CAA03A6AA}" dt="2025-06-17T17:25:55.460" v="2" actId="1076"/>
          <ac:picMkLst>
            <pc:docMk/>
            <pc:sldMk cId="1686711161" sldId="257"/>
            <ac:picMk id="12" creationId="{0C58C014-6804-4471-B223-AAB43B59D534}"/>
          </ac:picMkLst>
        </pc:picChg>
      </pc:sldChg>
    </pc:docChg>
  </pc:docChgLst>
  <pc:docChgLst>
    <pc:chgData name="Víctor Hugo Martínez Jiménez" userId="d115cd82-54f2-4a05-a53d-e82c86bd701e" providerId="ADAL" clId="{1E2C957C-F5FB-4239-B3A8-D7D6771B9712}"/>
    <pc:docChg chg="undo custSel addSld delSld modSld">
      <pc:chgData name="Víctor Hugo Martínez Jiménez" userId="d115cd82-54f2-4a05-a53d-e82c86bd701e" providerId="ADAL" clId="{1E2C957C-F5FB-4239-B3A8-D7D6771B9712}" dt="2025-06-13T00:39:35.418" v="210" actId="207"/>
      <pc:docMkLst>
        <pc:docMk/>
      </pc:docMkLst>
      <pc:sldChg chg="addSp delSp modSp addCm modCm">
        <pc:chgData name="Víctor Hugo Martínez Jiménez" userId="d115cd82-54f2-4a05-a53d-e82c86bd701e" providerId="ADAL" clId="{1E2C957C-F5FB-4239-B3A8-D7D6771B9712}" dt="2025-06-12T07:17:26.944" v="189" actId="1038"/>
        <pc:sldMkLst>
          <pc:docMk/>
          <pc:sldMk cId="1686711161" sldId="257"/>
        </pc:sldMkLst>
        <pc:spChg chg="mod">
          <ac:chgData name="Víctor Hugo Martínez Jiménez" userId="d115cd82-54f2-4a05-a53d-e82c86bd701e" providerId="ADAL" clId="{1E2C957C-F5FB-4239-B3A8-D7D6771B9712}" dt="2025-06-12T07:17:26.944" v="189" actId="1038"/>
          <ac:spMkLst>
            <pc:docMk/>
            <pc:sldMk cId="1686711161" sldId="257"/>
            <ac:spMk id="5" creationId="{DBE9E6C4-D2B8-440D-B06D-747E15638243}"/>
          </ac:spMkLst>
        </pc:spChg>
        <pc:spChg chg="mod">
          <ac:chgData name="Víctor Hugo Martínez Jiménez" userId="d115cd82-54f2-4a05-a53d-e82c86bd701e" providerId="ADAL" clId="{1E2C957C-F5FB-4239-B3A8-D7D6771B9712}" dt="2025-06-12T07:17:26.944" v="189" actId="1038"/>
          <ac:spMkLst>
            <pc:docMk/>
            <pc:sldMk cId="1686711161" sldId="257"/>
            <ac:spMk id="7" creationId="{022E389D-CDC1-48C1-9EAD-BF5658432A16}"/>
          </ac:spMkLst>
        </pc:spChg>
        <pc:spChg chg="mod">
          <ac:chgData name="Víctor Hugo Martínez Jiménez" userId="d115cd82-54f2-4a05-a53d-e82c86bd701e" providerId="ADAL" clId="{1E2C957C-F5FB-4239-B3A8-D7D6771B9712}" dt="2025-06-12T07:17:26.944" v="189" actId="1038"/>
          <ac:spMkLst>
            <pc:docMk/>
            <pc:sldMk cId="1686711161" sldId="257"/>
            <ac:spMk id="8" creationId="{A4C5C110-C027-4BD3-B60D-8541F2D651E7}"/>
          </ac:spMkLst>
        </pc:spChg>
        <pc:picChg chg="add del mod">
          <ac:chgData name="Víctor Hugo Martínez Jiménez" userId="d115cd82-54f2-4a05-a53d-e82c86bd701e" providerId="ADAL" clId="{1E2C957C-F5FB-4239-B3A8-D7D6771B9712}" dt="2025-06-11T05:58:06.175" v="26" actId="478"/>
          <ac:picMkLst>
            <pc:docMk/>
            <pc:sldMk cId="1686711161" sldId="257"/>
            <ac:picMk id="3" creationId="{A3680EAD-1E40-45F2-9F1B-1830074AD1C5}"/>
          </ac:picMkLst>
        </pc:picChg>
        <pc:picChg chg="add mod">
          <ac:chgData name="Víctor Hugo Martínez Jiménez" userId="d115cd82-54f2-4a05-a53d-e82c86bd701e" providerId="ADAL" clId="{1E2C957C-F5FB-4239-B3A8-D7D6771B9712}" dt="2025-06-11T06:14:29.636" v="38" actId="1076"/>
          <ac:picMkLst>
            <pc:docMk/>
            <pc:sldMk cId="1686711161" sldId="257"/>
            <ac:picMk id="10" creationId="{9A4012CB-87BF-4055-B487-B79514D16B55}"/>
          </ac:picMkLst>
        </pc:picChg>
        <pc:picChg chg="add mod ord">
          <ac:chgData name="Víctor Hugo Martínez Jiménez" userId="d115cd82-54f2-4a05-a53d-e82c86bd701e" providerId="ADAL" clId="{1E2C957C-F5FB-4239-B3A8-D7D6771B9712}" dt="2025-06-12T07:14:57.389" v="164" actId="14826"/>
          <ac:picMkLst>
            <pc:docMk/>
            <pc:sldMk cId="1686711161" sldId="257"/>
            <ac:picMk id="12" creationId="{0C58C014-6804-4471-B223-AAB43B59D534}"/>
          </ac:picMkLst>
        </pc:picChg>
      </pc:sldChg>
      <pc:sldChg chg="addSp delSp modSp add">
        <pc:chgData name="Víctor Hugo Martínez Jiménez" userId="d115cd82-54f2-4a05-a53d-e82c86bd701e" providerId="ADAL" clId="{1E2C957C-F5FB-4239-B3A8-D7D6771B9712}" dt="2025-06-13T00:39:31.659" v="209" actId="207"/>
        <pc:sldMkLst>
          <pc:docMk/>
          <pc:sldMk cId="1521912230" sldId="258"/>
        </pc:sldMkLst>
        <pc:spChg chg="add mod">
          <ac:chgData name="Víctor Hugo Martínez Jiménez" userId="d115cd82-54f2-4a05-a53d-e82c86bd701e" providerId="ADAL" clId="{1E2C957C-F5FB-4239-B3A8-D7D6771B9712}" dt="2025-06-13T00:39:31.659" v="209" actId="207"/>
          <ac:spMkLst>
            <pc:docMk/>
            <pc:sldMk cId="1521912230" sldId="258"/>
            <ac:spMk id="4" creationId="{6F768FEC-38F0-416D-9EEC-1FCB1B1774F0}"/>
          </ac:spMkLst>
        </pc:spChg>
        <pc:spChg chg="add mod">
          <ac:chgData name="Víctor Hugo Martínez Jiménez" userId="d115cd82-54f2-4a05-a53d-e82c86bd701e" providerId="ADAL" clId="{1E2C957C-F5FB-4239-B3A8-D7D6771B9712}" dt="2025-06-12T07:16:33.822" v="178" actId="207"/>
          <ac:spMkLst>
            <pc:docMk/>
            <pc:sldMk cId="1521912230" sldId="258"/>
            <ac:spMk id="5" creationId="{CBAD65A8-AEF0-4D4D-BB82-B8BC83FAA8CF}"/>
          </ac:spMkLst>
        </pc:spChg>
        <pc:spChg chg="add del mod">
          <ac:chgData name="Víctor Hugo Martínez Jiménez" userId="d115cd82-54f2-4a05-a53d-e82c86bd701e" providerId="ADAL" clId="{1E2C957C-F5FB-4239-B3A8-D7D6771B9712}" dt="2025-06-11T06:24:43.470" v="109" actId="478"/>
          <ac:spMkLst>
            <pc:docMk/>
            <pc:sldMk cId="1521912230" sldId="258"/>
            <ac:spMk id="6" creationId="{9EACA98B-91AC-446D-A4BB-19067A480FFC}"/>
          </ac:spMkLst>
        </pc:spChg>
        <pc:spChg chg="add mod">
          <ac:chgData name="Víctor Hugo Martínez Jiménez" userId="d115cd82-54f2-4a05-a53d-e82c86bd701e" providerId="ADAL" clId="{1E2C957C-F5FB-4239-B3A8-D7D6771B9712}" dt="2025-06-12T07:17:10.619" v="184" actId="1076"/>
          <ac:spMkLst>
            <pc:docMk/>
            <pc:sldMk cId="1521912230" sldId="258"/>
            <ac:spMk id="7" creationId="{7C198081-A7FF-4C00-BE26-CC87DCE7BF80}"/>
          </ac:spMkLst>
        </pc:spChg>
        <pc:picChg chg="add mod">
          <ac:chgData name="Víctor Hugo Martínez Jiménez" userId="d115cd82-54f2-4a05-a53d-e82c86bd701e" providerId="ADAL" clId="{1E2C957C-F5FB-4239-B3A8-D7D6771B9712}" dt="2025-06-12T07:17:02.073" v="183" actId="14826"/>
          <ac:picMkLst>
            <pc:docMk/>
            <pc:sldMk cId="1521912230" sldId="258"/>
            <ac:picMk id="3" creationId="{5CD65149-9211-4ACA-9E3C-07E67148723A}"/>
          </ac:picMkLst>
        </pc:picChg>
      </pc:sldChg>
      <pc:sldChg chg="addSp delSp modSp add">
        <pc:chgData name="Víctor Hugo Martínez Jiménez" userId="d115cd82-54f2-4a05-a53d-e82c86bd701e" providerId="ADAL" clId="{1E2C957C-F5FB-4239-B3A8-D7D6771B9712}" dt="2025-06-13T00:39:35.418" v="210" actId="207"/>
        <pc:sldMkLst>
          <pc:docMk/>
          <pc:sldMk cId="3902368125" sldId="259"/>
        </pc:sldMkLst>
        <pc:spChg chg="del">
          <ac:chgData name="Víctor Hugo Martínez Jiménez" userId="d115cd82-54f2-4a05-a53d-e82c86bd701e" providerId="ADAL" clId="{1E2C957C-F5FB-4239-B3A8-D7D6771B9712}" dt="2025-06-11T06:35:59.442" v="125" actId="478"/>
          <ac:spMkLst>
            <pc:docMk/>
            <pc:sldMk cId="3902368125" sldId="259"/>
            <ac:spMk id="2" creationId="{AAB7BB41-C4A5-4DA3-B083-AF55418E4FDA}"/>
          </ac:spMkLst>
        </pc:spChg>
        <pc:spChg chg="del">
          <ac:chgData name="Víctor Hugo Martínez Jiménez" userId="d115cd82-54f2-4a05-a53d-e82c86bd701e" providerId="ADAL" clId="{1E2C957C-F5FB-4239-B3A8-D7D6771B9712}" dt="2025-06-11T06:37:52.582" v="141" actId="478"/>
          <ac:spMkLst>
            <pc:docMk/>
            <pc:sldMk cId="3902368125" sldId="259"/>
            <ac:spMk id="3" creationId="{CC309C2A-26FE-4567-8518-F7044340FBA2}"/>
          </ac:spMkLst>
        </pc:spChg>
        <pc:spChg chg="mod">
          <ac:chgData name="Víctor Hugo Martínez Jiménez" userId="d115cd82-54f2-4a05-a53d-e82c86bd701e" providerId="ADAL" clId="{1E2C957C-F5FB-4239-B3A8-D7D6771B9712}" dt="2025-06-11T06:42:20.538" v="160" actId="1037"/>
          <ac:spMkLst>
            <pc:docMk/>
            <pc:sldMk cId="3902368125" sldId="259"/>
            <ac:spMk id="4" creationId="{89417DF6-24A2-40B7-A4C0-1EFC554A54B7}"/>
          </ac:spMkLst>
        </pc:spChg>
        <pc:spChg chg="add mod">
          <ac:chgData name="Víctor Hugo Martínez Jiménez" userId="d115cd82-54f2-4a05-a53d-e82c86bd701e" providerId="ADAL" clId="{1E2C957C-F5FB-4239-B3A8-D7D6771B9712}" dt="2025-06-13T00:39:35.418" v="210" actId="207"/>
          <ac:spMkLst>
            <pc:docMk/>
            <pc:sldMk cId="3902368125" sldId="259"/>
            <ac:spMk id="6" creationId="{D358E6F5-B3A7-4D97-AB7E-8896ADC939FF}"/>
          </ac:spMkLst>
        </pc:spChg>
        <pc:spChg chg="add mod topLvl">
          <ac:chgData name="Víctor Hugo Martínez Jiménez" userId="d115cd82-54f2-4a05-a53d-e82c86bd701e" providerId="ADAL" clId="{1E2C957C-F5FB-4239-B3A8-D7D6771B9712}" dt="2025-06-12T07:19:08.591" v="206" actId="207"/>
          <ac:spMkLst>
            <pc:docMk/>
            <pc:sldMk cId="3902368125" sldId="259"/>
            <ac:spMk id="7" creationId="{186D58DB-9B61-47EF-8BFD-D0341614C3E5}"/>
          </ac:spMkLst>
        </pc:spChg>
        <pc:spChg chg="add mod topLvl">
          <ac:chgData name="Víctor Hugo Martínez Jiménez" userId="d115cd82-54f2-4a05-a53d-e82c86bd701e" providerId="ADAL" clId="{1E2C957C-F5FB-4239-B3A8-D7D6771B9712}" dt="2025-06-12T07:19:12.026" v="207" actId="207"/>
          <ac:spMkLst>
            <pc:docMk/>
            <pc:sldMk cId="3902368125" sldId="259"/>
            <ac:spMk id="8" creationId="{5FFCFB03-0A06-4D76-9AE5-1BA8433948B3}"/>
          </ac:spMkLst>
        </pc:spChg>
        <pc:spChg chg="add mod topLvl">
          <ac:chgData name="Víctor Hugo Martínez Jiménez" userId="d115cd82-54f2-4a05-a53d-e82c86bd701e" providerId="ADAL" clId="{1E2C957C-F5FB-4239-B3A8-D7D6771B9712}" dt="2025-06-12T07:19:15.555" v="208" actId="207"/>
          <ac:spMkLst>
            <pc:docMk/>
            <pc:sldMk cId="3902368125" sldId="259"/>
            <ac:spMk id="9" creationId="{8ED5F1D2-322D-4426-AE3E-2C5A641E427E}"/>
          </ac:spMkLst>
        </pc:spChg>
        <pc:grpChg chg="add del mod">
          <ac:chgData name="Víctor Hugo Martínez Jiménez" userId="d115cd82-54f2-4a05-a53d-e82c86bd701e" providerId="ADAL" clId="{1E2C957C-F5FB-4239-B3A8-D7D6771B9712}" dt="2025-06-12T07:18:37.772" v="201" actId="165"/>
          <ac:grpSpMkLst>
            <pc:docMk/>
            <pc:sldMk cId="3902368125" sldId="259"/>
            <ac:grpSpMk id="10" creationId="{799E0B2B-B3C1-4C6D-9154-5AEE1477E716}"/>
          </ac:grpSpMkLst>
        </pc:grpChg>
        <pc:picChg chg="add mod ord">
          <ac:chgData name="Víctor Hugo Martínez Jiménez" userId="d115cd82-54f2-4a05-a53d-e82c86bd701e" providerId="ADAL" clId="{1E2C957C-F5FB-4239-B3A8-D7D6771B9712}" dt="2025-06-11T06:45:57.821" v="163" actId="14826"/>
          <ac:picMkLst>
            <pc:docMk/>
            <pc:sldMk cId="3902368125" sldId="259"/>
            <ac:picMk id="5" creationId="{FDC89E7C-5AC6-42A4-92C4-CE6FE3C3F110}"/>
          </ac:picMkLst>
        </pc:pic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6-10T23:53:37.044" idx="1">
    <p:pos x="6538" y="415"/>
    <p:text>Cambiar logo por el de la institución de pertenencia</p:text>
    <p:extLst>
      <p:ext uri="{C676402C-5697-4E1C-873F-D02D1690AC5C}">
        <p15:threadingInfo xmlns:p15="http://schemas.microsoft.com/office/powerpoint/2012/main" timeZoneBias="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5D1412E-6E55-4E35-9139-43F648067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CD64172-AABD-4F3F-8AEA-D3E3DDBE9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3B0CE14-8F8C-4F34-B111-0427AFEE8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17/06/2025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C147DC4-5A6E-4759-9EED-A51ADD67E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3B619C7-5DB9-4EE1-A762-D0B39B532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266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423D075-79D3-48B4-8612-452D0FDA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1F83B17-D6BE-4C3E-8B84-F13F4EAF2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6C291D0-8252-4E21-A905-2DBEE9E2F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17/06/2025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0F63BAC-219E-4CB9-87D1-4B1CBD03E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8A1211F-1D33-47D2-B464-F9DDAAE66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90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C16FA363-EF82-485D-9653-814AFFDC32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4848443-2157-4D67-BA52-627B7F4F0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F2E58B9-BFD2-455B-A8C0-7D093F555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17/06/2025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C577DF0-98C5-497D-857B-D22BF93F5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80671CC-F5B7-4563-A21F-4649E984A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98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6710A67-79DA-4468-B5AA-8384BD49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EFE383D-63CB-4667-985D-1E26B416A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C6F770F-4D11-416D-BBE6-4F0BDA5FE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17/06/2025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961F958-5613-423A-AC2F-781142C68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C02622B-04E0-4D3F-9505-33D6FDF6E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63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8E1144-77B3-421F-95B1-93F8DD900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5CA5D42-2225-485B-B64C-4D4807B3D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70B4B70-6AE1-4F97-BE3B-0985FCB50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17/06/2025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EFEF808-925D-4167-80CC-F88BABFB1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A90057D-E92B-41DA-B8F9-69B625795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705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AF5DA3-40F5-46EF-8ABC-0422311F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9F59A4D-3AE3-48BA-BB1B-41E415729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B2A7BA5F-F2B6-42BD-98D1-1FA9EF88F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C5538CE-50C2-4E42-9235-78057D7E2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17/06/2025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F25CF2E-864C-418E-B549-3B114C41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1A828B1-82EE-4889-A0BA-5FA4137A3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34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2091C00-A043-4D1A-A6DD-DC9D496A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76CBC625-013C-42E4-B346-7A8A96AF2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2C9CD88-33F0-4ACD-853E-185E78DB0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C47F17C5-25AA-4716-AD01-632F8FDA47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6C5398E4-B743-4B30-B56A-CE8115E71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5284319C-C784-4F89-B308-F31F38ED9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17/06/2025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587415C9-365D-444B-8F2A-DD18BFE87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BF748600-28D6-43AF-8094-B0E472174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34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B10AC67-6597-4659-A89C-F14C85FD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3044383-D353-4C9E-891E-B6FADBD28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17/06/2025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B1AA9895-86E4-4DBD-9CCE-E5B4DD7F7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3C3D47B-F968-4651-8D5D-7B85699B3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733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8D56DD69-EB54-4095-AA13-917D87CCA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17/06/2025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5573D5BE-92C1-418F-8970-6150E3D5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CA499EED-C96E-4A25-B636-118E18192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271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7DEFF2-D579-4B16-BE83-1F7E387F4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729E823-7ED3-4F0B-BE31-47323FC9A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65A2840-910E-490D-A841-BE3069A80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94E4BED-FD86-4E17-9B23-300365935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17/06/2025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AE82CF3-1B3A-4DAC-BA18-02BA30210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3119E14-C2F0-4756-91E8-96AC30579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53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C1BF939-815E-4A45-A5C9-AFBC700A4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C3FC01-4E36-44F7-84BC-1FF0A64D7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7F0BE59-DC8A-45C2-825E-195BC3B23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90A5F49-7F6C-4F45-8942-E7CC64536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17/06/2025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948CE18-418F-4E7F-9BBB-EE565E5D8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4772F84-E8C2-4C32-BE5F-E72B988F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529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17FA91FE-0F49-4556-95C9-1CF8924B3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764476F0-C3F3-4BDE-B644-6DFB689AA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5B801E8-4736-419C-BF55-2239811A4C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19347-4CEA-4C7B-9445-A8187EC86EB7}" type="datetimeFigureOut">
              <a:rPr lang="es-MX" smtClean="0"/>
              <a:t>17/06/2025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5902E45-C23A-417B-B6D4-C302600DDC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CBD0F5A-414A-4D96-8806-226365117F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72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2D10AE85-5FB2-45AE-A174-5E5609F25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3" y="21431"/>
            <a:ext cx="12115800" cy="6815137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DBE9E6C4-D2B8-440D-B06D-747E15638243}"/>
              </a:ext>
            </a:extLst>
          </p:cNvPr>
          <p:cNvSpPr txBox="1"/>
          <p:nvPr/>
        </p:nvSpPr>
        <p:spPr>
          <a:xfrm>
            <a:off x="1304292" y="3107013"/>
            <a:ext cx="9448801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4400" dirty="0">
                <a:solidFill>
                  <a:srgbClr val="C00000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Título del trabajo</a:t>
            </a:r>
            <a:endParaRPr lang="es-MX" sz="4400" dirty="0">
              <a:solidFill>
                <a:srgbClr val="C00000"/>
              </a:solidFill>
              <a:latin typeface="Arial Rounded MT Bold" panose="020F07040305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022E389D-CDC1-48C1-9EAD-BF5658432A16}"/>
              </a:ext>
            </a:extLst>
          </p:cNvPr>
          <p:cNvSpPr txBox="1"/>
          <p:nvPr/>
        </p:nvSpPr>
        <p:spPr>
          <a:xfrm>
            <a:off x="1304292" y="3903171"/>
            <a:ext cx="943275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32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Autor (es)</a:t>
            </a:r>
            <a:endParaRPr lang="es-MX" sz="3200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A4C5C110-C027-4BD3-B60D-8541F2D651E7}"/>
              </a:ext>
            </a:extLst>
          </p:cNvPr>
          <p:cNvSpPr txBox="1"/>
          <p:nvPr/>
        </p:nvSpPr>
        <p:spPr>
          <a:xfrm>
            <a:off x="1304292" y="4514664"/>
            <a:ext cx="948088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Institución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9A4012CB-87BF-4055-B487-B79514D16B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104" y="946647"/>
            <a:ext cx="2534653" cy="8386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671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46ABC71D-14AC-434B-BA5A-62ECC6D015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21431"/>
            <a:ext cx="12115800" cy="6815137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6F768FEC-38F0-416D-9EEC-1FCB1B1774F0}"/>
              </a:ext>
            </a:extLst>
          </p:cNvPr>
          <p:cNvSpPr txBox="1"/>
          <p:nvPr/>
        </p:nvSpPr>
        <p:spPr>
          <a:xfrm>
            <a:off x="850232" y="394590"/>
            <a:ext cx="1031507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4000" dirty="0">
                <a:solidFill>
                  <a:srgbClr val="002060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Contenido</a:t>
            </a:r>
            <a:endParaRPr lang="es-MX" sz="4000" dirty="0">
              <a:solidFill>
                <a:srgbClr val="002060"/>
              </a:solidFill>
              <a:latin typeface="Arial Rounded MT Bold" panose="020F07040305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CBAD65A8-AEF0-4D4D-BB82-B8BC83FAA8CF}"/>
              </a:ext>
            </a:extLst>
          </p:cNvPr>
          <p:cNvSpPr txBox="1"/>
          <p:nvPr/>
        </p:nvSpPr>
        <p:spPr>
          <a:xfrm>
            <a:off x="850232" y="1384771"/>
            <a:ext cx="10315073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fames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ac ante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7C198081-A7FF-4C00-BE26-CC87DCE7BF80}"/>
              </a:ext>
            </a:extLst>
          </p:cNvPr>
          <p:cNvSpPr txBox="1"/>
          <p:nvPr/>
        </p:nvSpPr>
        <p:spPr>
          <a:xfrm>
            <a:off x="850231" y="3323763"/>
            <a:ext cx="10315073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fames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ac ante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91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A9F9F8D2-74C2-46E4-9E5F-4BB87D39B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21431"/>
            <a:ext cx="12115800" cy="6815137"/>
          </a:xfrm>
          <a:prstGeom prst="rect">
            <a:avLst/>
          </a:prstGeom>
        </p:spPr>
      </p:pic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9417DF6-24A2-40B7-A4C0-1EFC554A5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7530" y="1384771"/>
            <a:ext cx="5181600" cy="373465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D358E6F5-B3A7-4D97-AB7E-8896ADC939FF}"/>
              </a:ext>
            </a:extLst>
          </p:cNvPr>
          <p:cNvSpPr txBox="1"/>
          <p:nvPr/>
        </p:nvSpPr>
        <p:spPr>
          <a:xfrm>
            <a:off x="850232" y="394590"/>
            <a:ext cx="1031507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4000" dirty="0">
                <a:solidFill>
                  <a:srgbClr val="002060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Contenido</a:t>
            </a:r>
            <a:endParaRPr lang="es-MX" sz="4000" dirty="0">
              <a:solidFill>
                <a:srgbClr val="002060"/>
              </a:solidFill>
              <a:latin typeface="Arial Rounded MT Bold" panose="020F07040305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186D58DB-9B61-47EF-8BFD-D0341614C3E5}"/>
              </a:ext>
            </a:extLst>
          </p:cNvPr>
          <p:cNvSpPr txBox="1"/>
          <p:nvPr/>
        </p:nvSpPr>
        <p:spPr>
          <a:xfrm>
            <a:off x="6296524" y="1277039"/>
            <a:ext cx="4844715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FFCFB03-0A06-4D76-9AE5-1BA8433948B3}"/>
              </a:ext>
            </a:extLst>
          </p:cNvPr>
          <p:cNvSpPr txBox="1"/>
          <p:nvPr/>
        </p:nvSpPr>
        <p:spPr>
          <a:xfrm>
            <a:off x="6296524" y="2598066"/>
            <a:ext cx="4844715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8ED5F1D2-322D-4426-AE3E-2C5A641E427E}"/>
              </a:ext>
            </a:extLst>
          </p:cNvPr>
          <p:cNvSpPr txBox="1"/>
          <p:nvPr/>
        </p:nvSpPr>
        <p:spPr>
          <a:xfrm>
            <a:off x="6296524" y="3919093"/>
            <a:ext cx="4844715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368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3ED956C66C2F34CAF82983D8F6DDFBE" ma:contentTypeVersion="15" ma:contentTypeDescription="Crear nuevo documento." ma:contentTypeScope="" ma:versionID="f3b1f63d5b74fdeb40e76865cf7c586a">
  <xsd:schema xmlns:xsd="http://www.w3.org/2001/XMLSchema" xmlns:xs="http://www.w3.org/2001/XMLSchema" xmlns:p="http://schemas.microsoft.com/office/2006/metadata/properties" xmlns:ns3="32afb74f-971d-4099-8cd4-4123bb24000c" xmlns:ns4="86d0b6ea-c552-40c0-8b73-b42580dd19ab" targetNamespace="http://schemas.microsoft.com/office/2006/metadata/properties" ma:root="true" ma:fieldsID="6f80c83780dbcc80404062621710e338" ns3:_="" ns4:_="">
    <xsd:import namespace="32afb74f-971d-4099-8cd4-4123bb24000c"/>
    <xsd:import namespace="86d0b6ea-c552-40c0-8b73-b42580dd19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afb74f-971d-4099-8cd4-4123bb2400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d0b6ea-c552-40c0-8b73-b42580dd19a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2afb74f-971d-4099-8cd4-4123bb24000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CC1BD3-3186-4C40-BED0-C79DBD391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afb74f-971d-4099-8cd4-4123bb24000c"/>
    <ds:schemaRef ds:uri="86d0b6ea-c552-40c0-8b73-b42580dd19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5E1033-0A02-43BE-ABD7-3DEEE515DD31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32afb74f-971d-4099-8cd4-4123bb24000c"/>
    <ds:schemaRef ds:uri="http://purl.org/dc/dcmitype/"/>
    <ds:schemaRef ds:uri="http://schemas.microsoft.com/office/2006/metadata/properties"/>
    <ds:schemaRef ds:uri="http://schemas.microsoft.com/office/infopath/2007/PartnerControls"/>
    <ds:schemaRef ds:uri="86d0b6ea-c552-40c0-8b73-b42580dd19ab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97211A0-5D7D-4FD3-8D2D-AD4BA58399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188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Víctor Hugo Martínez Jiménez</dc:creator>
  <cp:lastModifiedBy>Dirección de</cp:lastModifiedBy>
  <cp:revision>11</cp:revision>
  <dcterms:created xsi:type="dcterms:W3CDTF">2025-06-11T05:25:38Z</dcterms:created>
  <dcterms:modified xsi:type="dcterms:W3CDTF">2025-06-18T03:48:45Z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0x01010053ED956C66C2F34CAF82983D8F6DDFBE</vt:lpwstr>
  </property>
</Properties>
</file>