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5"/>
  </p:handoutMasterIdLst>
  <p:sldIdLst>
    <p:sldId id="260" r:id="rId2"/>
    <p:sldId id="259" r:id="rId3"/>
    <p:sldId id="258" r:id="rId4"/>
  </p:sldIdLst>
  <p:sldSz cx="18288000" cy="10287000"/>
  <p:notesSz cx="6858000" cy="9144000"/>
  <p:embeddedFontLst>
    <p:embeddedFont>
      <p:font typeface="Codec Pro ExtraBold" panose="020B0604020202020204" charset="0"/>
      <p:regular r:id="rId6"/>
    </p:embeddedFont>
    <p:embeddedFont>
      <p:font typeface="Open Sauce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992" autoAdjust="0"/>
  </p:normalViewPr>
  <p:slideViewPr>
    <p:cSldViewPr>
      <p:cViewPr>
        <p:scale>
          <a:sx n="50" d="100"/>
          <a:sy n="50" d="100"/>
        </p:scale>
        <p:origin x="1836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a Chacon Téllez" userId="d82267ac-9cb9-422e-9276-9f54e665acf5" providerId="ADAL" clId="{9577837F-FD06-4A93-BEF3-CB88DDC25DFE}"/>
    <pc:docChg chg="undo custSel modSld">
      <pc:chgData name="Fernanda Chacon Téllez" userId="d82267ac-9cb9-422e-9276-9f54e665acf5" providerId="ADAL" clId="{9577837F-FD06-4A93-BEF3-CB88DDC25DFE}" dt="2024-03-19T19:44:43.170" v="12" actId="1076"/>
      <pc:docMkLst>
        <pc:docMk/>
      </pc:docMkLst>
      <pc:sldChg chg="addSp modSp mod">
        <pc:chgData name="Fernanda Chacon Téllez" userId="d82267ac-9cb9-422e-9276-9f54e665acf5" providerId="ADAL" clId="{9577837F-FD06-4A93-BEF3-CB88DDC25DFE}" dt="2024-03-19T19:43:47.930" v="3" actId="14100"/>
        <pc:sldMkLst>
          <pc:docMk/>
          <pc:sldMk cId="0" sldId="256"/>
        </pc:sldMkLst>
        <pc:spChg chg="add mod">
          <ac:chgData name="Fernanda Chacon Téllez" userId="d82267ac-9cb9-422e-9276-9f54e665acf5" providerId="ADAL" clId="{9577837F-FD06-4A93-BEF3-CB88DDC25DFE}" dt="2024-03-19T19:43:47.930" v="3" actId="14100"/>
          <ac:spMkLst>
            <pc:docMk/>
            <pc:sldMk cId="0" sldId="256"/>
            <ac:spMk id="17" creationId="{ABF6B8CD-95F3-D247-B139-D8D7BEEF253C}"/>
          </ac:spMkLst>
        </pc:spChg>
        <pc:spChg chg="add mod">
          <ac:chgData name="Fernanda Chacon Téllez" userId="d82267ac-9cb9-422e-9276-9f54e665acf5" providerId="ADAL" clId="{9577837F-FD06-4A93-BEF3-CB88DDC25DFE}" dt="2024-03-19T19:43:47.930" v="3" actId="14100"/>
          <ac:spMkLst>
            <pc:docMk/>
            <pc:sldMk cId="0" sldId="256"/>
            <ac:spMk id="18" creationId="{7C944DA8-C2A9-5141-A642-CD660CE97AF4}"/>
          </ac:spMkLst>
        </pc:spChg>
      </pc:sldChg>
      <pc:sldChg chg="addSp modSp mod">
        <pc:chgData name="Fernanda Chacon Téllez" userId="d82267ac-9cb9-422e-9276-9f54e665acf5" providerId="ADAL" clId="{9577837F-FD06-4A93-BEF3-CB88DDC25DFE}" dt="2024-03-19T19:44:24.366" v="10" actId="1076"/>
        <pc:sldMkLst>
          <pc:docMk/>
          <pc:sldMk cId="0" sldId="257"/>
        </pc:sldMkLst>
        <pc:spChg chg="mod">
          <ac:chgData name="Fernanda Chacon Téllez" userId="d82267ac-9cb9-422e-9276-9f54e665acf5" providerId="ADAL" clId="{9577837F-FD06-4A93-BEF3-CB88DDC25DFE}" dt="2024-03-19T19:44:24.366" v="10" actId="1076"/>
          <ac:spMkLst>
            <pc:docMk/>
            <pc:sldMk cId="0" sldId="257"/>
            <ac:spMk id="5" creationId="{00000000-0000-0000-0000-000000000000}"/>
          </ac:spMkLst>
        </pc:spChg>
        <pc:spChg chg="add mod">
          <ac:chgData name="Fernanda Chacon Téllez" userId="d82267ac-9cb9-422e-9276-9f54e665acf5" providerId="ADAL" clId="{9577837F-FD06-4A93-BEF3-CB88DDC25DFE}" dt="2024-03-19T19:44:09.859" v="8" actId="403"/>
          <ac:spMkLst>
            <pc:docMk/>
            <pc:sldMk cId="0" sldId="257"/>
            <ac:spMk id="7" creationId="{D262B721-7EAC-92C7-B689-4E87FE6932F2}"/>
          </ac:spMkLst>
        </pc:spChg>
      </pc:sldChg>
      <pc:sldChg chg="addSp modSp mod">
        <pc:chgData name="Fernanda Chacon Téllez" userId="d82267ac-9cb9-422e-9276-9f54e665acf5" providerId="ADAL" clId="{9577837F-FD06-4A93-BEF3-CB88DDC25DFE}" dt="2024-03-19T19:44:43.170" v="12" actId="1076"/>
        <pc:sldMkLst>
          <pc:docMk/>
          <pc:sldMk cId="0" sldId="258"/>
        </pc:sldMkLst>
        <pc:spChg chg="add mod">
          <ac:chgData name="Fernanda Chacon Téllez" userId="d82267ac-9cb9-422e-9276-9f54e665acf5" providerId="ADAL" clId="{9577837F-FD06-4A93-BEF3-CB88DDC25DFE}" dt="2024-03-19T19:44:43.170" v="12" actId="1076"/>
          <ac:spMkLst>
            <pc:docMk/>
            <pc:sldMk cId="0" sldId="258"/>
            <ac:spMk id="7" creationId="{7B3EACB6-160E-D173-8100-7B53AF4BDD86}"/>
          </ac:spMkLst>
        </pc:spChg>
      </pc:sldChg>
    </pc:docChg>
  </pc:docChgLst>
  <pc:docChgLst>
    <pc:chgData name="Erick Sanchez Flores" userId="24ae33c4-4d44-4e78-b2f1-f3228e34f7a4" providerId="ADAL" clId="{F724BB78-AFAA-4A81-B8E0-26686E0DED66}"/>
    <pc:docChg chg="undo redo custSel addSld delSld modSld addMainMaster delMainMaster modMainMaster">
      <pc:chgData name="Erick Sanchez Flores" userId="24ae33c4-4d44-4e78-b2f1-f3228e34f7a4" providerId="ADAL" clId="{F724BB78-AFAA-4A81-B8E0-26686E0DED66}" dt="2024-04-22T16:05:38.288" v="95" actId="2711"/>
      <pc:docMkLst>
        <pc:docMk/>
      </pc:docMkLst>
      <pc:sldChg chg="delSp modSp del mod">
        <pc:chgData name="Erick Sanchez Flores" userId="24ae33c4-4d44-4e78-b2f1-f3228e34f7a4" providerId="ADAL" clId="{F724BB78-AFAA-4A81-B8E0-26686E0DED66}" dt="2024-04-22T16:04:26.898" v="90" actId="47"/>
        <pc:sldMkLst>
          <pc:docMk/>
          <pc:sldMk cId="0" sldId="256"/>
        </pc:sldMkLst>
        <pc:spChg chg="mod">
          <ac:chgData name="Erick Sanchez Flores" userId="24ae33c4-4d44-4e78-b2f1-f3228e34f7a4" providerId="ADAL" clId="{F724BB78-AFAA-4A81-B8E0-26686E0DED66}" dt="2024-04-22T15:58:01.881" v="33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Erick Sanchez Flores" userId="24ae33c4-4d44-4e78-b2f1-f3228e34f7a4" providerId="ADAL" clId="{F724BB78-AFAA-4A81-B8E0-26686E0DED66}" dt="2024-04-22T15:58:01.881" v="33" actId="1076"/>
          <ac:spMkLst>
            <pc:docMk/>
            <pc:sldMk cId="0" sldId="256"/>
            <ac:spMk id="16" creationId="{00000000-0000-0000-0000-000000000000}"/>
          </ac:spMkLst>
        </pc:spChg>
        <pc:spChg chg="del mod">
          <ac:chgData name="Erick Sanchez Flores" userId="24ae33c4-4d44-4e78-b2f1-f3228e34f7a4" providerId="ADAL" clId="{F724BB78-AFAA-4A81-B8E0-26686E0DED66}" dt="2024-04-22T15:57:19.081" v="28" actId="478"/>
          <ac:spMkLst>
            <pc:docMk/>
            <pc:sldMk cId="0" sldId="256"/>
            <ac:spMk id="17" creationId="{ABF6B8CD-95F3-D247-B139-D8D7BEEF253C}"/>
          </ac:spMkLst>
        </pc:spChg>
        <pc:spChg chg="mod">
          <ac:chgData name="Erick Sanchez Flores" userId="24ae33c4-4d44-4e78-b2f1-f3228e34f7a4" providerId="ADAL" clId="{F724BB78-AFAA-4A81-B8E0-26686E0DED66}" dt="2024-04-22T15:58:11.144" v="35" actId="1076"/>
          <ac:spMkLst>
            <pc:docMk/>
            <pc:sldMk cId="0" sldId="256"/>
            <ac:spMk id="18" creationId="{7C944DA8-C2A9-5141-A642-CD660CE97AF4}"/>
          </ac:spMkLst>
        </pc:spChg>
        <pc:grpChg chg="mod">
          <ac:chgData name="Erick Sanchez Flores" userId="24ae33c4-4d44-4e78-b2f1-f3228e34f7a4" providerId="ADAL" clId="{F724BB78-AFAA-4A81-B8E0-26686E0DED66}" dt="2024-04-22T15:57:49.753" v="31" actId="14100"/>
          <ac:grpSpMkLst>
            <pc:docMk/>
            <pc:sldMk cId="0" sldId="256"/>
            <ac:grpSpMk id="2" creationId="{00000000-0000-0000-0000-000000000000}"/>
          </ac:grpSpMkLst>
        </pc:grpChg>
        <pc:grpChg chg="del">
          <ac:chgData name="Erick Sanchez Flores" userId="24ae33c4-4d44-4e78-b2f1-f3228e34f7a4" providerId="ADAL" clId="{F724BB78-AFAA-4A81-B8E0-26686E0DED66}" dt="2024-04-22T15:58:04.695" v="34" actId="478"/>
          <ac:grpSpMkLst>
            <pc:docMk/>
            <pc:sldMk cId="0" sldId="256"/>
            <ac:grpSpMk id="5" creationId="{00000000-0000-0000-0000-000000000000}"/>
          </ac:grpSpMkLst>
        </pc:grpChg>
        <pc:grpChg chg="del">
          <ac:chgData name="Erick Sanchez Flores" userId="24ae33c4-4d44-4e78-b2f1-f3228e34f7a4" providerId="ADAL" clId="{F724BB78-AFAA-4A81-B8E0-26686E0DED66}" dt="2024-04-22T15:56:48.124" v="25" actId="478"/>
          <ac:grpSpMkLst>
            <pc:docMk/>
            <pc:sldMk cId="0" sldId="256"/>
            <ac:grpSpMk id="9" creationId="{00000000-0000-0000-0000-000000000000}"/>
          </ac:grpSpMkLst>
        </pc:grpChg>
      </pc:sldChg>
      <pc:sldChg chg="delSp modSp del mod">
        <pc:chgData name="Erick Sanchez Flores" userId="24ae33c4-4d44-4e78-b2f1-f3228e34f7a4" providerId="ADAL" clId="{F724BB78-AFAA-4A81-B8E0-26686E0DED66}" dt="2024-04-22T16:02:07.375" v="61" actId="47"/>
        <pc:sldMkLst>
          <pc:docMk/>
          <pc:sldMk cId="0" sldId="257"/>
        </pc:sldMkLst>
        <pc:spChg chg="mod">
          <ac:chgData name="Erick Sanchez Flores" userId="24ae33c4-4d44-4e78-b2f1-f3228e34f7a4" providerId="ADAL" clId="{F724BB78-AFAA-4A81-B8E0-26686E0DED66}" dt="2024-04-22T15:55:31.738" v="9" actId="1076"/>
          <ac:spMkLst>
            <pc:docMk/>
            <pc:sldMk cId="0" sldId="257"/>
            <ac:spMk id="3" creationId="{00000000-0000-0000-0000-000000000000}"/>
          </ac:spMkLst>
        </pc:spChg>
        <pc:spChg chg="del mod">
          <ac:chgData name="Erick Sanchez Flores" userId="24ae33c4-4d44-4e78-b2f1-f3228e34f7a4" providerId="ADAL" clId="{F724BB78-AFAA-4A81-B8E0-26686E0DED66}" dt="2024-04-22T16:01:29.795" v="55" actId="478"/>
          <ac:spMkLst>
            <pc:docMk/>
            <pc:sldMk cId="0" sldId="257"/>
            <ac:spMk id="5" creationId="{00000000-0000-0000-0000-000000000000}"/>
          </ac:spMkLst>
        </pc:spChg>
        <pc:spChg chg="mod">
          <ac:chgData name="Erick Sanchez Flores" userId="24ae33c4-4d44-4e78-b2f1-f3228e34f7a4" providerId="ADAL" clId="{F724BB78-AFAA-4A81-B8E0-26686E0DED66}" dt="2024-04-22T15:58:41.844" v="37" actId="14100"/>
          <ac:spMkLst>
            <pc:docMk/>
            <pc:sldMk cId="0" sldId="257"/>
            <ac:spMk id="7" creationId="{D262B721-7EAC-92C7-B689-4E87FE6932F2}"/>
          </ac:spMkLst>
        </pc:spChg>
        <pc:grpChg chg="del mod">
          <ac:chgData name="Erick Sanchez Flores" userId="24ae33c4-4d44-4e78-b2f1-f3228e34f7a4" providerId="ADAL" clId="{F724BB78-AFAA-4A81-B8E0-26686E0DED66}" dt="2024-04-22T16:01:28.201" v="54" actId="478"/>
          <ac:grpSpMkLst>
            <pc:docMk/>
            <pc:sldMk cId="0" sldId="257"/>
            <ac:grpSpMk id="2" creationId="{00000000-0000-0000-0000-000000000000}"/>
          </ac:grpSpMkLst>
        </pc:grpChg>
      </pc:sldChg>
      <pc:sldChg chg="delSp modSp mod">
        <pc:chgData name="Erick Sanchez Flores" userId="24ae33c4-4d44-4e78-b2f1-f3228e34f7a4" providerId="ADAL" clId="{F724BB78-AFAA-4A81-B8E0-26686E0DED66}" dt="2024-04-22T16:05:23.851" v="94" actId="2711"/>
        <pc:sldMkLst>
          <pc:docMk/>
          <pc:sldMk cId="0" sldId="258"/>
        </pc:sldMkLst>
        <pc:spChg chg="mod">
          <ac:chgData name="Erick Sanchez Flores" userId="24ae33c4-4d44-4e78-b2f1-f3228e34f7a4" providerId="ADAL" clId="{F724BB78-AFAA-4A81-B8E0-26686E0DED66}" dt="2024-04-22T16:02:16.422" v="64" actId="1076"/>
          <ac:spMkLst>
            <pc:docMk/>
            <pc:sldMk cId="0" sldId="258"/>
            <ac:spMk id="5" creationId="{00000000-0000-0000-0000-000000000000}"/>
          </ac:spMkLst>
        </pc:spChg>
        <pc:spChg chg="del mod">
          <ac:chgData name="Erick Sanchez Flores" userId="24ae33c4-4d44-4e78-b2f1-f3228e34f7a4" providerId="ADAL" clId="{F724BB78-AFAA-4A81-B8E0-26686E0DED66}" dt="2024-04-22T15:59:27.352" v="46" actId="478"/>
          <ac:spMkLst>
            <pc:docMk/>
            <pc:sldMk cId="0" sldId="258"/>
            <ac:spMk id="6" creationId="{00000000-0000-0000-0000-000000000000}"/>
          </ac:spMkLst>
        </pc:spChg>
        <pc:spChg chg="mod">
          <ac:chgData name="Erick Sanchez Flores" userId="24ae33c4-4d44-4e78-b2f1-f3228e34f7a4" providerId="ADAL" clId="{F724BB78-AFAA-4A81-B8E0-26686E0DED66}" dt="2024-04-22T16:05:23.851" v="94" actId="2711"/>
          <ac:spMkLst>
            <pc:docMk/>
            <pc:sldMk cId="0" sldId="258"/>
            <ac:spMk id="7" creationId="{7B3EACB6-160E-D173-8100-7B53AF4BDD86}"/>
          </ac:spMkLst>
        </pc:spChg>
        <pc:grpChg chg="del mod">
          <ac:chgData name="Erick Sanchez Flores" userId="24ae33c4-4d44-4e78-b2f1-f3228e34f7a4" providerId="ADAL" clId="{F724BB78-AFAA-4A81-B8E0-26686E0DED66}" dt="2024-04-22T15:59:27.997" v="47" actId="478"/>
          <ac:grpSpMkLst>
            <pc:docMk/>
            <pc:sldMk cId="0" sldId="258"/>
            <ac:grpSpMk id="2" creationId="{00000000-0000-0000-0000-000000000000}"/>
          </ac:grpSpMkLst>
        </pc:grpChg>
      </pc:sldChg>
      <pc:sldChg chg="addSp delSp modSp new mod">
        <pc:chgData name="Erick Sanchez Flores" userId="24ae33c4-4d44-4e78-b2f1-f3228e34f7a4" providerId="ADAL" clId="{F724BB78-AFAA-4A81-B8E0-26686E0DED66}" dt="2024-04-22T16:05:38.288" v="95" actId="2711"/>
        <pc:sldMkLst>
          <pc:docMk/>
          <pc:sldMk cId="131655752" sldId="259"/>
        </pc:sldMkLst>
        <pc:spChg chg="del">
          <ac:chgData name="Erick Sanchez Flores" userId="24ae33c4-4d44-4e78-b2f1-f3228e34f7a4" providerId="ADAL" clId="{F724BB78-AFAA-4A81-B8E0-26686E0DED66}" dt="2024-04-22T16:01:51.248" v="57" actId="478"/>
          <ac:spMkLst>
            <pc:docMk/>
            <pc:sldMk cId="131655752" sldId="259"/>
            <ac:spMk id="2" creationId="{A1CA147E-7FCA-6DE2-BF98-A8794D5997F1}"/>
          </ac:spMkLst>
        </pc:spChg>
        <pc:spChg chg="add mod">
          <ac:chgData name="Erick Sanchez Flores" userId="24ae33c4-4d44-4e78-b2f1-f3228e34f7a4" providerId="ADAL" clId="{F724BB78-AFAA-4A81-B8E0-26686E0DED66}" dt="2024-04-22T16:02:01.061" v="60" actId="121"/>
          <ac:spMkLst>
            <pc:docMk/>
            <pc:sldMk cId="131655752" sldId="259"/>
            <ac:spMk id="3" creationId="{165EFB53-6E13-DB6A-2F54-B3E6CD609F13}"/>
          </ac:spMkLst>
        </pc:spChg>
        <pc:spChg chg="add mod">
          <ac:chgData name="Erick Sanchez Flores" userId="24ae33c4-4d44-4e78-b2f1-f3228e34f7a4" providerId="ADAL" clId="{F724BB78-AFAA-4A81-B8E0-26686E0DED66}" dt="2024-04-22T16:05:38.288" v="95" actId="2711"/>
          <ac:spMkLst>
            <pc:docMk/>
            <pc:sldMk cId="131655752" sldId="259"/>
            <ac:spMk id="4" creationId="{374776BB-BB83-A19A-76B2-E2EBA34CCC41}"/>
          </ac:spMkLst>
        </pc:spChg>
      </pc:sldChg>
      <pc:sldChg chg="addSp modSp new mod">
        <pc:chgData name="Erick Sanchez Flores" userId="24ae33c4-4d44-4e78-b2f1-f3228e34f7a4" providerId="ADAL" clId="{F724BB78-AFAA-4A81-B8E0-26686E0DED66}" dt="2024-04-22T16:04:33.685" v="92" actId="1076"/>
        <pc:sldMkLst>
          <pc:docMk/>
          <pc:sldMk cId="2114018501" sldId="260"/>
        </pc:sldMkLst>
        <pc:spChg chg="add mod">
          <ac:chgData name="Erick Sanchez Flores" userId="24ae33c4-4d44-4e78-b2f1-f3228e34f7a4" providerId="ADAL" clId="{F724BB78-AFAA-4A81-B8E0-26686E0DED66}" dt="2024-04-22T16:04:25.320" v="89"/>
          <ac:spMkLst>
            <pc:docMk/>
            <pc:sldMk cId="2114018501" sldId="260"/>
            <ac:spMk id="2" creationId="{E5CC34BE-13FC-D512-5D74-B75F6F71F72C}"/>
          </ac:spMkLst>
        </pc:spChg>
        <pc:spChg chg="add mod">
          <ac:chgData name="Erick Sanchez Flores" userId="24ae33c4-4d44-4e78-b2f1-f3228e34f7a4" providerId="ADAL" clId="{F724BB78-AFAA-4A81-B8E0-26686E0DED66}" dt="2024-04-22T16:04:33.685" v="92" actId="1076"/>
          <ac:spMkLst>
            <pc:docMk/>
            <pc:sldMk cId="2114018501" sldId="260"/>
            <ac:spMk id="3" creationId="{BB7AC791-59B1-1D96-BCDD-7195F414DD4B}"/>
          </ac:spMkLst>
        </pc:spChg>
        <pc:spChg chg="add mod">
          <ac:chgData name="Erick Sanchez Flores" userId="24ae33c4-4d44-4e78-b2f1-f3228e34f7a4" providerId="ADAL" clId="{F724BB78-AFAA-4A81-B8E0-26686E0DED66}" dt="2024-04-22T16:04:25.320" v="89"/>
          <ac:spMkLst>
            <pc:docMk/>
            <pc:sldMk cId="2114018501" sldId="260"/>
            <ac:spMk id="4" creationId="{A2684E7C-6716-E941-D944-AB099976FBCD}"/>
          </ac:spMkLst>
        </pc:spChg>
        <pc:spChg chg="add mod">
          <ac:chgData name="Erick Sanchez Flores" userId="24ae33c4-4d44-4e78-b2f1-f3228e34f7a4" providerId="ADAL" clId="{F724BB78-AFAA-4A81-B8E0-26686E0DED66}" dt="2024-04-22T16:04:25.320" v="89"/>
          <ac:spMkLst>
            <pc:docMk/>
            <pc:sldMk cId="2114018501" sldId="260"/>
            <ac:spMk id="5" creationId="{0121FDD1-C220-76E0-43C9-3AF4A8B5E97F}"/>
          </ac:spMkLst>
        </pc:spChg>
      </pc:sldChg>
      <pc:sldMasterChg chg="delSldLayout modSldLayout sldLayoutOrd">
        <pc:chgData name="Erick Sanchez Flores" userId="24ae33c4-4d44-4e78-b2f1-f3228e34f7a4" providerId="ADAL" clId="{F724BB78-AFAA-4A81-B8E0-26686E0DED66}" dt="2024-04-22T16:04:06.021" v="87" actId="478"/>
        <pc:sldMasterMkLst>
          <pc:docMk/>
          <pc:sldMasterMk cId="0" sldId="2147483648"/>
        </pc:sldMasterMkLst>
        <pc:sldLayoutChg chg="del">
          <pc:chgData name="Erick Sanchez Flores" userId="24ae33c4-4d44-4e78-b2f1-f3228e34f7a4" providerId="ADAL" clId="{F724BB78-AFAA-4A81-B8E0-26686E0DED66}" dt="2024-04-22T16:00:49.833" v="52" actId="2696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Erick Sanchez Flores" userId="24ae33c4-4d44-4e78-b2f1-f3228e34f7a4" providerId="ADAL" clId="{F724BB78-AFAA-4A81-B8E0-26686E0DED66}" dt="2024-04-22T16:00:01.831" v="48" actId="269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Erick Sanchez Flores" userId="24ae33c4-4d44-4e78-b2f1-f3228e34f7a4" providerId="ADAL" clId="{F724BB78-AFAA-4A81-B8E0-26686E0DED66}" dt="2024-04-22T16:00:09.278" v="49" actId="2696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Erick Sanchez Flores" userId="24ae33c4-4d44-4e78-b2f1-f3228e34f7a4" providerId="ADAL" clId="{F724BB78-AFAA-4A81-B8E0-26686E0DED66}" dt="2024-04-22T16:00:10.062" v="50" actId="2696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Erick Sanchez Flores" userId="24ae33c4-4d44-4e78-b2f1-f3228e34f7a4" providerId="ADAL" clId="{F724BB78-AFAA-4A81-B8E0-26686E0DED66}" dt="2024-04-22T16:00:11.150" v="51" actId="2696"/>
          <pc:sldLayoutMkLst>
            <pc:docMk/>
            <pc:sldMasterMk cId="0" sldId="2147483648"/>
            <pc:sldLayoutMk cId="0" sldId="2147483653"/>
          </pc:sldLayoutMkLst>
        </pc:sldLayoutChg>
        <pc:sldLayoutChg chg="addSp modSp">
          <pc:chgData name="Erick Sanchez Flores" userId="24ae33c4-4d44-4e78-b2f1-f3228e34f7a4" providerId="ADAL" clId="{F724BB78-AFAA-4A81-B8E0-26686E0DED66}" dt="2024-04-22T16:01:16.639" v="53"/>
          <pc:sldLayoutMkLst>
            <pc:docMk/>
            <pc:sldMasterMk cId="0" sldId="2147483648"/>
            <pc:sldLayoutMk cId="0" sldId="2147483654"/>
          </pc:sldLayoutMkLst>
          <pc:spChg chg="mod">
            <ac:chgData name="Erick Sanchez Flores" userId="24ae33c4-4d44-4e78-b2f1-f3228e34f7a4" providerId="ADAL" clId="{F724BB78-AFAA-4A81-B8E0-26686E0DED66}" dt="2024-04-22T16:01:16.639" v="53"/>
            <ac:spMkLst>
              <pc:docMk/>
              <pc:sldMasterMk cId="0" sldId="2147483648"/>
              <pc:sldLayoutMk cId="0" sldId="2147483654"/>
              <ac:spMk id="7" creationId="{D792A8D1-760B-63ED-135B-EFBA226A2162}"/>
            </ac:spMkLst>
          </pc:spChg>
          <pc:spChg chg="mod">
            <ac:chgData name="Erick Sanchez Flores" userId="24ae33c4-4d44-4e78-b2f1-f3228e34f7a4" providerId="ADAL" clId="{F724BB78-AFAA-4A81-B8E0-26686E0DED66}" dt="2024-04-22T16:01:16.639" v="53"/>
            <ac:spMkLst>
              <pc:docMk/>
              <pc:sldMasterMk cId="0" sldId="2147483648"/>
              <pc:sldLayoutMk cId="0" sldId="2147483654"/>
              <ac:spMk id="8" creationId="{352E55A1-83ED-F14B-512F-801D96D4889F}"/>
            </ac:spMkLst>
          </pc:spChg>
          <pc:spChg chg="add mod">
            <ac:chgData name="Erick Sanchez Flores" userId="24ae33c4-4d44-4e78-b2f1-f3228e34f7a4" providerId="ADAL" clId="{F724BB78-AFAA-4A81-B8E0-26686E0DED66}" dt="2024-04-22T16:01:16.639" v="53"/>
            <ac:spMkLst>
              <pc:docMk/>
              <pc:sldMasterMk cId="0" sldId="2147483648"/>
              <pc:sldLayoutMk cId="0" sldId="2147483654"/>
              <ac:spMk id="9" creationId="{2EE4B9F1-5324-C7F7-4912-90F1C55CC5FC}"/>
            </ac:spMkLst>
          </pc:spChg>
          <pc:grpChg chg="add mod">
            <ac:chgData name="Erick Sanchez Flores" userId="24ae33c4-4d44-4e78-b2f1-f3228e34f7a4" providerId="ADAL" clId="{F724BB78-AFAA-4A81-B8E0-26686E0DED66}" dt="2024-04-22T16:01:16.639" v="53"/>
            <ac:grpSpMkLst>
              <pc:docMk/>
              <pc:sldMasterMk cId="0" sldId="2147483648"/>
              <pc:sldLayoutMk cId="0" sldId="2147483654"/>
              <ac:grpSpMk id="6" creationId="{942F0B69-FC17-18DC-31A2-586E1EDC5F0C}"/>
            </ac:grpSpMkLst>
          </pc:grpChg>
        </pc:sldLayoutChg>
        <pc:sldLayoutChg chg="addSp modSp">
          <pc:chgData name="Erick Sanchez Flores" userId="24ae33c4-4d44-4e78-b2f1-f3228e34f7a4" providerId="ADAL" clId="{F724BB78-AFAA-4A81-B8E0-26686E0DED66}" dt="2024-04-22T15:59:22.995" v="45"/>
          <pc:sldLayoutMkLst>
            <pc:docMk/>
            <pc:sldMasterMk cId="0" sldId="2147483648"/>
            <pc:sldLayoutMk cId="0" sldId="2147483655"/>
          </pc:sldLayoutMkLst>
          <pc:spChg chg="mod">
            <ac:chgData name="Erick Sanchez Flores" userId="24ae33c4-4d44-4e78-b2f1-f3228e34f7a4" providerId="ADAL" clId="{F724BB78-AFAA-4A81-B8E0-26686E0DED66}" dt="2024-04-22T15:59:22.995" v="45"/>
            <ac:spMkLst>
              <pc:docMk/>
              <pc:sldMasterMk cId="0" sldId="2147483648"/>
              <pc:sldLayoutMk cId="0" sldId="2147483655"/>
              <ac:spMk id="6" creationId="{C3DD22F1-EDFE-EDCB-D0E9-597C752EDB12}"/>
            </ac:spMkLst>
          </pc:spChg>
          <pc:spChg chg="mod">
            <ac:chgData name="Erick Sanchez Flores" userId="24ae33c4-4d44-4e78-b2f1-f3228e34f7a4" providerId="ADAL" clId="{F724BB78-AFAA-4A81-B8E0-26686E0DED66}" dt="2024-04-22T15:59:22.995" v="45"/>
            <ac:spMkLst>
              <pc:docMk/>
              <pc:sldMasterMk cId="0" sldId="2147483648"/>
              <pc:sldLayoutMk cId="0" sldId="2147483655"/>
              <ac:spMk id="7" creationId="{A7323D2C-5501-DAA2-D205-92FB67402A4F}"/>
            </ac:spMkLst>
          </pc:spChg>
          <pc:spChg chg="add mod">
            <ac:chgData name="Erick Sanchez Flores" userId="24ae33c4-4d44-4e78-b2f1-f3228e34f7a4" providerId="ADAL" clId="{F724BB78-AFAA-4A81-B8E0-26686E0DED66}" dt="2024-04-22T15:59:22.995" v="45"/>
            <ac:spMkLst>
              <pc:docMk/>
              <pc:sldMasterMk cId="0" sldId="2147483648"/>
              <pc:sldLayoutMk cId="0" sldId="2147483655"/>
              <ac:spMk id="8" creationId="{881A61C4-3FA2-1B5A-675B-18DEA304E670}"/>
            </ac:spMkLst>
          </pc:spChg>
          <pc:grpChg chg="add mod">
            <ac:chgData name="Erick Sanchez Flores" userId="24ae33c4-4d44-4e78-b2f1-f3228e34f7a4" providerId="ADAL" clId="{F724BB78-AFAA-4A81-B8E0-26686E0DED66}" dt="2024-04-22T15:59:22.995" v="45"/>
            <ac:grpSpMkLst>
              <pc:docMk/>
              <pc:sldMasterMk cId="0" sldId="2147483648"/>
              <pc:sldLayoutMk cId="0" sldId="2147483655"/>
              <ac:grpSpMk id="5" creationId="{4E13793F-A799-E220-56DB-316146B4A8B5}"/>
            </ac:grpSpMkLst>
          </pc:grpChg>
        </pc:sldLayoutChg>
        <pc:sldLayoutChg chg="del">
          <pc:chgData name="Erick Sanchez Flores" userId="24ae33c4-4d44-4e78-b2f1-f3228e34f7a4" providerId="ADAL" clId="{F724BB78-AFAA-4A81-B8E0-26686E0DED66}" dt="2024-04-22T15:59:12.048" v="44" actId="2696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Erick Sanchez Flores" userId="24ae33c4-4d44-4e78-b2f1-f3228e34f7a4" providerId="ADAL" clId="{F724BB78-AFAA-4A81-B8E0-26686E0DED66}" dt="2024-04-22T15:59:11.066" v="43" actId="2696"/>
          <pc:sldLayoutMkLst>
            <pc:docMk/>
            <pc:sldMasterMk cId="0" sldId="2147483648"/>
            <pc:sldLayoutMk cId="0" sldId="2147483657"/>
          </pc:sldLayoutMkLst>
        </pc:sldLayoutChg>
        <pc:sldLayoutChg chg="addSp delSp modSp mod ord">
          <pc:chgData name="Erick Sanchez Flores" userId="24ae33c4-4d44-4e78-b2f1-f3228e34f7a4" providerId="ADAL" clId="{F724BB78-AFAA-4A81-B8E0-26686E0DED66}" dt="2024-04-22T16:04:06.021" v="87" actId="478"/>
          <pc:sldLayoutMkLst>
            <pc:docMk/>
            <pc:sldMasterMk cId="0" sldId="2147483648"/>
            <pc:sldLayoutMk cId="1879351003" sldId="2147483657"/>
          </pc:sldLayoutMkLst>
          <pc:spChg chg="del mod">
            <ac:chgData name="Erick Sanchez Flores" userId="24ae33c4-4d44-4e78-b2f1-f3228e34f7a4" providerId="ADAL" clId="{F724BB78-AFAA-4A81-B8E0-26686E0DED66}" dt="2024-04-22T16:04:06.021" v="87" actId="478"/>
            <ac:spMkLst>
              <pc:docMk/>
              <pc:sldMasterMk cId="0" sldId="2147483648"/>
              <pc:sldLayoutMk cId="1879351003" sldId="2147483657"/>
              <ac:spMk id="2" creationId="{52346378-AE7F-30FB-8493-BE2EA616A183}"/>
            </ac:spMkLst>
          </pc:spChg>
          <pc:spChg chg="del mod">
            <ac:chgData name="Erick Sanchez Flores" userId="24ae33c4-4d44-4e78-b2f1-f3228e34f7a4" providerId="ADAL" clId="{F724BB78-AFAA-4A81-B8E0-26686E0DED66}" dt="2024-04-22T16:04:03.005" v="83" actId="478"/>
            <ac:spMkLst>
              <pc:docMk/>
              <pc:sldMasterMk cId="0" sldId="2147483648"/>
              <pc:sldLayoutMk cId="1879351003" sldId="2147483657"/>
              <ac:spMk id="3" creationId="{5606D01A-A3EE-3917-8DF8-EF84E2F23006}"/>
            </ac:spMkLst>
          </pc:spChg>
          <pc:spChg chg="del mod">
            <ac:chgData name="Erick Sanchez Flores" userId="24ae33c4-4d44-4e78-b2f1-f3228e34f7a4" providerId="ADAL" clId="{F724BB78-AFAA-4A81-B8E0-26686E0DED66}" dt="2024-04-22T16:04:05.412" v="86" actId="478"/>
            <ac:spMkLst>
              <pc:docMk/>
              <pc:sldMasterMk cId="0" sldId="2147483648"/>
              <pc:sldLayoutMk cId="1879351003" sldId="2147483657"/>
              <ac:spMk id="4" creationId="{271557E6-B012-8495-987C-2C5BDBEE4BAB}"/>
            </ac:spMkLst>
          </pc:spChg>
          <pc:spChg chg="del mod">
            <ac:chgData name="Erick Sanchez Flores" userId="24ae33c4-4d44-4e78-b2f1-f3228e34f7a4" providerId="ADAL" clId="{F724BB78-AFAA-4A81-B8E0-26686E0DED66}" dt="2024-04-22T16:04:04.677" v="85" actId="478"/>
            <ac:spMkLst>
              <pc:docMk/>
              <pc:sldMasterMk cId="0" sldId="2147483648"/>
              <pc:sldLayoutMk cId="1879351003" sldId="2147483657"/>
              <ac:spMk id="5" creationId="{7C17B22A-2B9F-EB9E-84BF-0907097453F0}"/>
            </ac:spMkLst>
          </pc:spChg>
          <pc:spChg chg="del mod">
            <ac:chgData name="Erick Sanchez Flores" userId="24ae33c4-4d44-4e78-b2f1-f3228e34f7a4" providerId="ADAL" clId="{F724BB78-AFAA-4A81-B8E0-26686E0DED66}" dt="2024-04-22T16:04:03.974" v="84" actId="478"/>
            <ac:spMkLst>
              <pc:docMk/>
              <pc:sldMasterMk cId="0" sldId="2147483648"/>
              <pc:sldLayoutMk cId="1879351003" sldId="2147483657"/>
              <ac:spMk id="6" creationId="{81CD4A7B-5EF8-B13C-2519-9770D052B53C}"/>
            </ac:spMkLst>
          </pc:spChg>
          <pc:spChg chg="mod">
            <ac:chgData name="Erick Sanchez Flores" userId="24ae33c4-4d44-4e78-b2f1-f3228e34f7a4" providerId="ADAL" clId="{F724BB78-AFAA-4A81-B8E0-26686E0DED66}" dt="2024-04-22T16:03:58.068" v="82"/>
            <ac:spMkLst>
              <pc:docMk/>
              <pc:sldMasterMk cId="0" sldId="2147483648"/>
              <pc:sldLayoutMk cId="1879351003" sldId="2147483657"/>
              <ac:spMk id="8" creationId="{AF4F6370-D044-B752-9C32-FB69A8F9D10D}"/>
            </ac:spMkLst>
          </pc:spChg>
          <pc:spChg chg="mod">
            <ac:chgData name="Erick Sanchez Flores" userId="24ae33c4-4d44-4e78-b2f1-f3228e34f7a4" providerId="ADAL" clId="{F724BB78-AFAA-4A81-B8E0-26686E0DED66}" dt="2024-04-22T16:03:58.068" v="82"/>
            <ac:spMkLst>
              <pc:docMk/>
              <pc:sldMasterMk cId="0" sldId="2147483648"/>
              <pc:sldLayoutMk cId="1879351003" sldId="2147483657"/>
              <ac:spMk id="9" creationId="{56684F1F-B53F-96B3-164A-1FF764E2CA41}"/>
            </ac:spMkLst>
          </pc:spChg>
          <pc:spChg chg="add mod">
            <ac:chgData name="Erick Sanchez Flores" userId="24ae33c4-4d44-4e78-b2f1-f3228e34f7a4" providerId="ADAL" clId="{F724BB78-AFAA-4A81-B8E0-26686E0DED66}" dt="2024-04-22T16:03:58.068" v="82"/>
            <ac:spMkLst>
              <pc:docMk/>
              <pc:sldMasterMk cId="0" sldId="2147483648"/>
              <pc:sldLayoutMk cId="1879351003" sldId="2147483657"/>
              <ac:spMk id="10" creationId="{F063BEAC-72BA-DB40-6209-557BBF82FC76}"/>
            </ac:spMkLst>
          </pc:spChg>
          <pc:spChg chg="add mod">
            <ac:chgData name="Erick Sanchez Flores" userId="24ae33c4-4d44-4e78-b2f1-f3228e34f7a4" providerId="ADAL" clId="{F724BB78-AFAA-4A81-B8E0-26686E0DED66}" dt="2024-04-22T16:03:58.068" v="82"/>
            <ac:spMkLst>
              <pc:docMk/>
              <pc:sldMasterMk cId="0" sldId="2147483648"/>
              <pc:sldLayoutMk cId="1879351003" sldId="2147483657"/>
              <ac:spMk id="11" creationId="{BA3A1252-AEDA-349F-62DF-DA5A546A140E}"/>
            </ac:spMkLst>
          </pc:spChg>
          <pc:spChg chg="add mod">
            <ac:chgData name="Erick Sanchez Flores" userId="24ae33c4-4d44-4e78-b2f1-f3228e34f7a4" providerId="ADAL" clId="{F724BB78-AFAA-4A81-B8E0-26686E0DED66}" dt="2024-04-22T16:03:58.068" v="82"/>
            <ac:spMkLst>
              <pc:docMk/>
              <pc:sldMasterMk cId="0" sldId="2147483648"/>
              <pc:sldLayoutMk cId="1879351003" sldId="2147483657"/>
              <ac:spMk id="12" creationId="{8442E6E4-5758-0307-FF2D-2C4974BD0D0D}"/>
            </ac:spMkLst>
          </pc:spChg>
          <pc:grpChg chg="add mod">
            <ac:chgData name="Erick Sanchez Flores" userId="24ae33c4-4d44-4e78-b2f1-f3228e34f7a4" providerId="ADAL" clId="{F724BB78-AFAA-4A81-B8E0-26686E0DED66}" dt="2024-04-22T16:03:58.068" v="82"/>
            <ac:grpSpMkLst>
              <pc:docMk/>
              <pc:sldMasterMk cId="0" sldId="2147483648"/>
              <pc:sldLayoutMk cId="1879351003" sldId="2147483657"/>
              <ac:grpSpMk id="7" creationId="{8EEC57DF-6FC3-15D9-5B9B-F4FCC798CA3B}"/>
            </ac:grpSpMkLst>
          </pc:grpChg>
        </pc:sldLayoutChg>
        <pc:sldLayoutChg chg="del">
          <pc:chgData name="Erick Sanchez Flores" userId="24ae33c4-4d44-4e78-b2f1-f3228e34f7a4" providerId="ADAL" clId="{F724BB78-AFAA-4A81-B8E0-26686E0DED66}" dt="2024-04-22T15:59:10.424" v="42" actId="2696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Erick Sanchez Flores" userId="24ae33c4-4d44-4e78-b2f1-f3228e34f7a4" providerId="ADAL" clId="{F724BB78-AFAA-4A81-B8E0-26686E0DED66}" dt="2024-04-22T15:59:09.746" v="41" actId="2696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new del mod addSldLayout delSldLayout sldLayoutOrd">
        <pc:chgData name="Erick Sanchez Flores" userId="24ae33c4-4d44-4e78-b2f1-f3228e34f7a4" providerId="ADAL" clId="{F724BB78-AFAA-4A81-B8E0-26686E0DED66}" dt="2024-04-22T16:03:30.802" v="81" actId="2696"/>
        <pc:sldMasterMkLst>
          <pc:docMk/>
          <pc:sldMasterMk cId="2750217925" sldId="2147483656"/>
        </pc:sldMasterMkLst>
        <pc:sldLayoutChg chg="new replId">
          <pc:chgData name="Erick Sanchez Flores" userId="24ae33c4-4d44-4e78-b2f1-f3228e34f7a4" providerId="ADAL" clId="{F724BB78-AFAA-4A81-B8E0-26686E0DED66}" dt="2024-04-22T16:03:18.997" v="69" actId="6938"/>
          <pc:sldLayoutMkLst>
            <pc:docMk/>
            <pc:sldMasterMk cId="0" sldId="2147483648"/>
            <pc:sldLayoutMk cId="1879351003" sldId="2147483657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24" v="71" actId="2696"/>
          <pc:sldLayoutMkLst>
            <pc:docMk/>
            <pc:sldMasterMk cId="2750217925" sldId="2147483656"/>
            <pc:sldLayoutMk cId="3416109120" sldId="2147483658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40" v="72" actId="2696"/>
          <pc:sldLayoutMkLst>
            <pc:docMk/>
            <pc:sldMasterMk cId="2750217925" sldId="2147483656"/>
            <pc:sldLayoutMk cId="3884898187" sldId="2147483659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56" v="73" actId="2696"/>
          <pc:sldLayoutMkLst>
            <pc:docMk/>
            <pc:sldMasterMk cId="2750217925" sldId="2147483656"/>
            <pc:sldLayoutMk cId="42943551" sldId="2147483660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56" v="74" actId="2696"/>
          <pc:sldLayoutMkLst>
            <pc:docMk/>
            <pc:sldMasterMk cId="2750217925" sldId="2147483656"/>
            <pc:sldLayoutMk cId="2547744671" sldId="2147483661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71" v="75" actId="2696"/>
          <pc:sldLayoutMkLst>
            <pc:docMk/>
            <pc:sldMasterMk cId="2750217925" sldId="2147483656"/>
            <pc:sldLayoutMk cId="2254113441" sldId="2147483662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71" v="76" actId="2696"/>
          <pc:sldLayoutMkLst>
            <pc:docMk/>
            <pc:sldMasterMk cId="2750217925" sldId="2147483656"/>
            <pc:sldLayoutMk cId="2083162086" sldId="2147483663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71" v="77" actId="2696"/>
          <pc:sldLayoutMkLst>
            <pc:docMk/>
            <pc:sldMasterMk cId="2750217925" sldId="2147483656"/>
            <pc:sldLayoutMk cId="536015811" sldId="2147483664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87" v="78" actId="2696"/>
          <pc:sldLayoutMkLst>
            <pc:docMk/>
            <pc:sldMasterMk cId="2750217925" sldId="2147483656"/>
            <pc:sldLayoutMk cId="724098520" sldId="2147483665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87" v="79" actId="2696"/>
          <pc:sldLayoutMkLst>
            <pc:docMk/>
            <pc:sldMasterMk cId="2750217925" sldId="2147483656"/>
            <pc:sldLayoutMk cId="415191851" sldId="2147483666"/>
          </pc:sldLayoutMkLst>
        </pc:sldLayoutChg>
        <pc:sldLayoutChg chg="new del replId">
          <pc:chgData name="Erick Sanchez Flores" userId="24ae33c4-4d44-4e78-b2f1-f3228e34f7a4" providerId="ADAL" clId="{F724BB78-AFAA-4A81-B8E0-26686E0DED66}" dt="2024-04-22T16:03:30.787" v="80" actId="2696"/>
          <pc:sldLayoutMkLst>
            <pc:docMk/>
            <pc:sldMasterMk cId="2750217925" sldId="2147483656"/>
            <pc:sldLayoutMk cId="3632651071" sldId="21474836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5C45C2-A6A9-8F23-4385-A04ACA40AF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71990-0E2C-02D5-428A-198B359ACA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47EF5-70BA-4F3B-8A3E-33989E3FD38F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D17B4-A220-0112-3E55-5509B9D5C6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FB91E-523B-1DEA-1897-AEDB8EBF9F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B7AE8-33BB-413A-AF42-AB9E3CCFA9F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23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>
            <a:extLst>
              <a:ext uri="{FF2B5EF4-FFF2-40B4-BE49-F238E27FC236}">
                <a16:creationId xmlns:a16="http://schemas.microsoft.com/office/drawing/2014/main" id="{8EEC57DF-6FC3-15D9-5B9B-F4FCC798CA3B}"/>
              </a:ext>
            </a:extLst>
          </p:cNvPr>
          <p:cNvGrpSpPr/>
          <p:nvPr userDrawn="1"/>
        </p:nvGrpSpPr>
        <p:grpSpPr>
          <a:xfrm rot="10800000">
            <a:off x="14906018" y="-1"/>
            <a:ext cx="3381982" cy="10287001"/>
            <a:chOff x="0" y="0"/>
            <a:chExt cx="952283" cy="2976105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AF4F6370-D044-B752-9C32-FB69A8F9D10D}"/>
                </a:ext>
              </a:extLst>
            </p:cNvPr>
            <p:cNvSpPr/>
            <p:nvPr/>
          </p:nvSpPr>
          <p:spPr>
            <a:xfrm>
              <a:off x="0" y="0"/>
              <a:ext cx="952283" cy="2976105"/>
            </a:xfrm>
            <a:custGeom>
              <a:avLst/>
              <a:gdLst/>
              <a:ahLst/>
              <a:cxnLst/>
              <a:rect l="l" t="t" r="r" b="b"/>
              <a:pathLst>
                <a:path w="952283" h="2976105">
                  <a:moveTo>
                    <a:pt x="0" y="0"/>
                  </a:moveTo>
                  <a:lnTo>
                    <a:pt x="952283" y="0"/>
                  </a:lnTo>
                  <a:lnTo>
                    <a:pt x="952283" y="2976105"/>
                  </a:lnTo>
                  <a:lnTo>
                    <a:pt x="0" y="2976105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9" name="TextBox 4">
              <a:extLst>
                <a:ext uri="{FF2B5EF4-FFF2-40B4-BE49-F238E27FC236}">
                  <a16:creationId xmlns:a16="http://schemas.microsoft.com/office/drawing/2014/main" id="{56684F1F-B53F-96B3-164A-1FF764E2CA41}"/>
                </a:ext>
              </a:extLst>
            </p:cNvPr>
            <p:cNvSpPr txBox="1"/>
            <p:nvPr/>
          </p:nvSpPr>
          <p:spPr>
            <a:xfrm>
              <a:off x="0" y="-19050"/>
              <a:ext cx="952283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10" name="Freeform 8">
            <a:extLst>
              <a:ext uri="{FF2B5EF4-FFF2-40B4-BE49-F238E27FC236}">
                <a16:creationId xmlns:a16="http://schemas.microsoft.com/office/drawing/2014/main" id="{F063BEAC-72BA-DB40-6209-557BBF82FC76}"/>
              </a:ext>
            </a:extLst>
          </p:cNvPr>
          <p:cNvSpPr/>
          <p:nvPr userDrawn="1"/>
        </p:nvSpPr>
        <p:spPr>
          <a:xfrm>
            <a:off x="1475473" y="1028700"/>
            <a:ext cx="5091945" cy="2240456"/>
          </a:xfrm>
          <a:custGeom>
            <a:avLst/>
            <a:gdLst/>
            <a:ahLst/>
            <a:cxnLst/>
            <a:rect l="l" t="t" r="r" b="b"/>
            <a:pathLst>
              <a:path w="5091945" h="2240456">
                <a:moveTo>
                  <a:pt x="0" y="0"/>
                </a:moveTo>
                <a:lnTo>
                  <a:pt x="5091945" y="0"/>
                </a:lnTo>
                <a:lnTo>
                  <a:pt x="5091945" y="2240456"/>
                </a:lnTo>
                <a:lnTo>
                  <a:pt x="0" y="22404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BA3A1252-AEDA-349F-62DF-DA5A546A140E}"/>
              </a:ext>
            </a:extLst>
          </p:cNvPr>
          <p:cNvSpPr/>
          <p:nvPr userDrawn="1"/>
        </p:nvSpPr>
        <p:spPr>
          <a:xfrm>
            <a:off x="12481412" y="8004375"/>
            <a:ext cx="1179286" cy="1179286"/>
          </a:xfrm>
          <a:custGeom>
            <a:avLst/>
            <a:gdLst/>
            <a:ahLst/>
            <a:cxnLst/>
            <a:rect l="l" t="t" r="r" b="b"/>
            <a:pathLst>
              <a:path w="1179286" h="1179286">
                <a:moveTo>
                  <a:pt x="0" y="0"/>
                </a:moveTo>
                <a:lnTo>
                  <a:pt x="1179286" y="0"/>
                </a:lnTo>
                <a:lnTo>
                  <a:pt x="1179286" y="1179286"/>
                </a:lnTo>
                <a:lnTo>
                  <a:pt x="0" y="11792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8442E6E4-5758-0307-FF2D-2C4974BD0D0D}"/>
              </a:ext>
            </a:extLst>
          </p:cNvPr>
          <p:cNvSpPr/>
          <p:nvPr userDrawn="1"/>
        </p:nvSpPr>
        <p:spPr>
          <a:xfrm>
            <a:off x="12254693" y="9402736"/>
            <a:ext cx="1632725" cy="443120"/>
          </a:xfrm>
          <a:custGeom>
            <a:avLst/>
            <a:gdLst/>
            <a:ahLst/>
            <a:cxnLst/>
            <a:rect l="l" t="t" r="r" b="b"/>
            <a:pathLst>
              <a:path w="1632725" h="443120">
                <a:moveTo>
                  <a:pt x="0" y="0"/>
                </a:moveTo>
                <a:lnTo>
                  <a:pt x="1632725" y="0"/>
                </a:lnTo>
                <a:lnTo>
                  <a:pt x="1632725" y="443120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35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942F0B69-FC17-18DC-31A2-586E1EDC5F0C}"/>
              </a:ext>
            </a:extLst>
          </p:cNvPr>
          <p:cNvGrpSpPr/>
          <p:nvPr userDrawn="1"/>
        </p:nvGrpSpPr>
        <p:grpSpPr>
          <a:xfrm rot="10800000">
            <a:off x="-3" y="-190500"/>
            <a:ext cx="2320795" cy="10477500"/>
            <a:chOff x="0" y="-55719"/>
            <a:chExt cx="952283" cy="3031824"/>
          </a:xfrm>
        </p:grpSpPr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D792A8D1-760B-63ED-135B-EFBA226A2162}"/>
                </a:ext>
              </a:extLst>
            </p:cNvPr>
            <p:cNvSpPr/>
            <p:nvPr/>
          </p:nvSpPr>
          <p:spPr>
            <a:xfrm>
              <a:off x="0" y="-55719"/>
              <a:ext cx="952283" cy="2976105"/>
            </a:xfrm>
            <a:custGeom>
              <a:avLst/>
              <a:gdLst/>
              <a:ahLst/>
              <a:cxnLst/>
              <a:rect l="l" t="t" r="r" b="b"/>
              <a:pathLst>
                <a:path w="952283" h="2976105">
                  <a:moveTo>
                    <a:pt x="0" y="0"/>
                  </a:moveTo>
                  <a:lnTo>
                    <a:pt x="952283" y="0"/>
                  </a:lnTo>
                  <a:lnTo>
                    <a:pt x="952283" y="2976105"/>
                  </a:lnTo>
                  <a:lnTo>
                    <a:pt x="0" y="2976105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8" name="TextBox 4">
              <a:extLst>
                <a:ext uri="{FF2B5EF4-FFF2-40B4-BE49-F238E27FC236}">
                  <a16:creationId xmlns:a16="http://schemas.microsoft.com/office/drawing/2014/main" id="{352E55A1-83ED-F14B-512F-801D96D4889F}"/>
                </a:ext>
              </a:extLst>
            </p:cNvPr>
            <p:cNvSpPr txBox="1"/>
            <p:nvPr/>
          </p:nvSpPr>
          <p:spPr>
            <a:xfrm>
              <a:off x="0" y="-19050"/>
              <a:ext cx="952283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9" name="Freeform 5">
            <a:extLst>
              <a:ext uri="{FF2B5EF4-FFF2-40B4-BE49-F238E27FC236}">
                <a16:creationId xmlns:a16="http://schemas.microsoft.com/office/drawing/2014/main" id="{2EE4B9F1-5324-C7F7-4912-90F1C55CC5FC}"/>
              </a:ext>
            </a:extLst>
          </p:cNvPr>
          <p:cNvSpPr/>
          <p:nvPr userDrawn="1"/>
        </p:nvSpPr>
        <p:spPr>
          <a:xfrm>
            <a:off x="374382" y="9186103"/>
            <a:ext cx="1572024" cy="691691"/>
          </a:xfrm>
          <a:custGeom>
            <a:avLst/>
            <a:gdLst/>
            <a:ahLst/>
            <a:cxnLst/>
            <a:rect l="l" t="t" r="r" b="b"/>
            <a:pathLst>
              <a:path w="1843041" h="810938">
                <a:moveTo>
                  <a:pt x="0" y="0"/>
                </a:moveTo>
                <a:lnTo>
                  <a:pt x="1843041" y="0"/>
                </a:lnTo>
                <a:lnTo>
                  <a:pt x="1843041" y="810938"/>
                </a:lnTo>
                <a:lnTo>
                  <a:pt x="0" y="81093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E13793F-A799-E220-56DB-316146B4A8B5}"/>
              </a:ext>
            </a:extLst>
          </p:cNvPr>
          <p:cNvGrpSpPr/>
          <p:nvPr userDrawn="1"/>
        </p:nvGrpSpPr>
        <p:grpSpPr>
          <a:xfrm rot="5400000">
            <a:off x="8482895" y="546804"/>
            <a:ext cx="1322208" cy="18288000"/>
            <a:chOff x="0" y="0"/>
            <a:chExt cx="952283" cy="505567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3DD22F1-EDFE-EDCB-D0E9-597C752EDB12}"/>
                </a:ext>
              </a:extLst>
            </p:cNvPr>
            <p:cNvSpPr/>
            <p:nvPr/>
          </p:nvSpPr>
          <p:spPr>
            <a:xfrm>
              <a:off x="0" y="0"/>
              <a:ext cx="952283" cy="5055672"/>
            </a:xfrm>
            <a:custGeom>
              <a:avLst/>
              <a:gdLst/>
              <a:ahLst/>
              <a:cxnLst/>
              <a:rect l="l" t="t" r="r" b="b"/>
              <a:pathLst>
                <a:path w="952283" h="5055672">
                  <a:moveTo>
                    <a:pt x="0" y="0"/>
                  </a:moveTo>
                  <a:lnTo>
                    <a:pt x="952283" y="0"/>
                  </a:lnTo>
                  <a:lnTo>
                    <a:pt x="952283" y="5055672"/>
                  </a:lnTo>
                  <a:lnTo>
                    <a:pt x="0" y="5055672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7" name="TextBox 4">
              <a:extLst>
                <a:ext uri="{FF2B5EF4-FFF2-40B4-BE49-F238E27FC236}">
                  <a16:creationId xmlns:a16="http://schemas.microsoft.com/office/drawing/2014/main" id="{A7323D2C-5501-DAA2-D205-92FB67402A4F}"/>
                </a:ext>
              </a:extLst>
            </p:cNvPr>
            <p:cNvSpPr txBox="1"/>
            <p:nvPr/>
          </p:nvSpPr>
          <p:spPr>
            <a:xfrm>
              <a:off x="0" y="-19050"/>
              <a:ext cx="952283" cy="50747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8" name="Freeform 6">
            <a:extLst>
              <a:ext uri="{FF2B5EF4-FFF2-40B4-BE49-F238E27FC236}">
                <a16:creationId xmlns:a16="http://schemas.microsoft.com/office/drawing/2014/main" id="{881A61C4-3FA2-1B5A-675B-18DEA304E670}"/>
              </a:ext>
            </a:extLst>
          </p:cNvPr>
          <p:cNvSpPr/>
          <p:nvPr userDrawn="1"/>
        </p:nvSpPr>
        <p:spPr>
          <a:xfrm>
            <a:off x="16108408" y="9355970"/>
            <a:ext cx="1521971" cy="669667"/>
          </a:xfrm>
          <a:custGeom>
            <a:avLst/>
            <a:gdLst/>
            <a:ahLst/>
            <a:cxnLst/>
            <a:rect l="l" t="t" r="r" b="b"/>
            <a:pathLst>
              <a:path w="1521971" h="669667">
                <a:moveTo>
                  <a:pt x="0" y="0"/>
                </a:moveTo>
                <a:lnTo>
                  <a:pt x="1521972" y="0"/>
                </a:lnTo>
                <a:lnTo>
                  <a:pt x="1521972" y="669667"/>
                </a:lnTo>
                <a:lnTo>
                  <a:pt x="0" y="6696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>
            <a:extLst>
              <a:ext uri="{FF2B5EF4-FFF2-40B4-BE49-F238E27FC236}">
                <a16:creationId xmlns:a16="http://schemas.microsoft.com/office/drawing/2014/main" id="{E5CC34BE-13FC-D512-5D74-B75F6F71F72C}"/>
              </a:ext>
            </a:extLst>
          </p:cNvPr>
          <p:cNvSpPr txBox="1"/>
          <p:nvPr/>
        </p:nvSpPr>
        <p:spPr>
          <a:xfrm>
            <a:off x="1639341" y="5972488"/>
            <a:ext cx="8553855" cy="531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25"/>
              </a:lnSpc>
            </a:pPr>
            <a:r>
              <a:rPr lang="en-US" sz="3089" spc="154" dirty="0">
                <a:solidFill>
                  <a:srgbClr val="263E7C"/>
                </a:solidFill>
                <a:latin typeface="Open Sauce"/>
              </a:rPr>
              <a:t>Autor (es)</a:t>
            </a:r>
          </a:p>
        </p:txBody>
      </p:sp>
      <p:sp>
        <p:nvSpPr>
          <p:cNvPr id="3" name="TextBox 15">
            <a:extLst>
              <a:ext uri="{FF2B5EF4-FFF2-40B4-BE49-F238E27FC236}">
                <a16:creationId xmlns:a16="http://schemas.microsoft.com/office/drawing/2014/main" id="{BB7AC791-59B1-1D96-BCDD-7195F414DD4B}"/>
              </a:ext>
            </a:extLst>
          </p:cNvPr>
          <p:cNvSpPr txBox="1"/>
          <p:nvPr/>
        </p:nvSpPr>
        <p:spPr>
          <a:xfrm>
            <a:off x="1639341" y="4058847"/>
            <a:ext cx="11431714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039"/>
              </a:lnSpc>
            </a:pPr>
            <a:r>
              <a:rPr lang="en-US" sz="6699">
                <a:solidFill>
                  <a:srgbClr val="263E7C"/>
                </a:solidFill>
                <a:latin typeface="Codec Pro ExtraBold"/>
              </a:rPr>
              <a:t>TITULO DEL TRABAJO</a:t>
            </a: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A2684E7C-6716-E941-D944-AB099976FBCD}"/>
              </a:ext>
            </a:extLst>
          </p:cNvPr>
          <p:cNvSpPr txBox="1"/>
          <p:nvPr/>
        </p:nvSpPr>
        <p:spPr>
          <a:xfrm>
            <a:off x="1639341" y="7332286"/>
            <a:ext cx="8553855" cy="531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25"/>
              </a:lnSpc>
            </a:pPr>
            <a:r>
              <a:rPr lang="en-US" sz="3089" spc="154">
                <a:solidFill>
                  <a:srgbClr val="263E7C"/>
                </a:solidFill>
                <a:latin typeface="Open Sauce"/>
              </a:rPr>
              <a:t>Institución</a:t>
            </a:r>
          </a:p>
        </p:txBody>
      </p:sp>
      <p:sp>
        <p:nvSpPr>
          <p:cNvPr id="5" name="CuadroTexto 11">
            <a:extLst>
              <a:ext uri="{FF2B5EF4-FFF2-40B4-BE49-F238E27FC236}">
                <a16:creationId xmlns:a16="http://schemas.microsoft.com/office/drawing/2014/main" id="{0121FDD1-C220-76E0-43C9-3AF4A8B5E97F}"/>
              </a:ext>
            </a:extLst>
          </p:cNvPr>
          <p:cNvSpPr txBox="1"/>
          <p:nvPr/>
        </p:nvSpPr>
        <p:spPr>
          <a:xfrm>
            <a:off x="11723293" y="1875616"/>
            <a:ext cx="2164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/>
              <a:t>Agregar aquí logo de la institución de pertenencia, borrar el cuadro de ser necesario</a:t>
            </a:r>
          </a:p>
          <a:p>
            <a:endParaRPr lang="es-US" sz="1100" dirty="0"/>
          </a:p>
        </p:txBody>
      </p:sp>
    </p:spTree>
    <p:extLst>
      <p:ext uri="{BB962C8B-B14F-4D97-AF65-F5344CB8AC3E}">
        <p14:creationId xmlns:p14="http://schemas.microsoft.com/office/powerpoint/2010/main" val="211401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165EFB53-6E13-DB6A-2F54-B3E6CD609F13}"/>
              </a:ext>
            </a:extLst>
          </p:cNvPr>
          <p:cNvSpPr txBox="1"/>
          <p:nvPr/>
        </p:nvSpPr>
        <p:spPr>
          <a:xfrm>
            <a:off x="11125200" y="1028700"/>
            <a:ext cx="5894987" cy="7928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6360"/>
              </a:lnSpc>
            </a:pPr>
            <a:r>
              <a:rPr lang="en-US" sz="5300" dirty="0">
                <a:solidFill>
                  <a:srgbClr val="263E7C"/>
                </a:solidFill>
                <a:latin typeface="Codec Pro ExtraBold"/>
              </a:rPr>
              <a:t>CONTENIDO</a:t>
            </a:r>
          </a:p>
        </p:txBody>
      </p:sp>
      <p:sp>
        <p:nvSpPr>
          <p:cNvPr id="4" name="CuadroTexto 5">
            <a:extLst>
              <a:ext uri="{FF2B5EF4-FFF2-40B4-BE49-F238E27FC236}">
                <a16:creationId xmlns:a16="http://schemas.microsoft.com/office/drawing/2014/main" id="{374776BB-BB83-A19A-76B2-E2EBA34CCC41}"/>
              </a:ext>
            </a:extLst>
          </p:cNvPr>
          <p:cNvSpPr txBox="1"/>
          <p:nvPr/>
        </p:nvSpPr>
        <p:spPr>
          <a:xfrm>
            <a:off x="3352800" y="2857500"/>
            <a:ext cx="13868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consectetur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adipiscing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elit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ex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ullamcorper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cursus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tempus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congue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volutpat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ante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primis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in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ut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dapibus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non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a tortor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luctus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sed mi.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purus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commodo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porttitor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urna,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nisi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Nulla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Phasellus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sed,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ex.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tempor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ultricies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Maecenas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nisl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ex,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urna et,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efficitur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leo.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convallis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bibendum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laoreet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pulvinar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ornare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euismod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Pellentesque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habitant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morbi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tristique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senectus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turpis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non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dignissim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Nunc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at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imperdiet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eu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mattis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feugiat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US" dirty="0"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447800" y="952500"/>
            <a:ext cx="5108733" cy="7928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360"/>
              </a:lnSpc>
            </a:pPr>
            <a:r>
              <a:rPr lang="en-US" sz="5300" dirty="0">
                <a:solidFill>
                  <a:srgbClr val="263E7C"/>
                </a:solidFill>
                <a:latin typeface="Codec Pro ExtraBold"/>
              </a:rPr>
              <a:t>CONTENIDO</a:t>
            </a:r>
          </a:p>
        </p:txBody>
      </p:sp>
      <p:sp>
        <p:nvSpPr>
          <p:cNvPr id="7" name="CuadroTexto 5">
            <a:extLst>
              <a:ext uri="{FF2B5EF4-FFF2-40B4-BE49-F238E27FC236}">
                <a16:creationId xmlns:a16="http://schemas.microsoft.com/office/drawing/2014/main" id="{7B3EACB6-160E-D173-8100-7B53AF4BDD86}"/>
              </a:ext>
            </a:extLst>
          </p:cNvPr>
          <p:cNvSpPr txBox="1"/>
          <p:nvPr/>
        </p:nvSpPr>
        <p:spPr>
          <a:xfrm>
            <a:off x="1447800" y="2493839"/>
            <a:ext cx="15392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consectetur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adipiscing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elit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ex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ullamcorper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cursus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tempus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congue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volutpat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ante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primis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in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ut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dapibus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non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a tortor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luctus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sed mi.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purus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commodo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porttitor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urna,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nisi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Nulla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Phasellus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sed,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ex.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tempor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ultricies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Maecenas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nisl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ex,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urna et,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efficitur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leo.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convallis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bibendum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laoreet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pulvinar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ornare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euismod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Pellentesque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habitant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morbi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tristique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senectus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turpis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non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dignissim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 Nunc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odio at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imperdiet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eu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mattis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feugiat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US" dirty="0"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413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Codec Pro ExtraBold</vt:lpstr>
      <vt:lpstr>Aptos</vt:lpstr>
      <vt:lpstr>Open Sauce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del trabajo</dc:title>
  <cp:lastModifiedBy>Erick Sanchez Flores</cp:lastModifiedBy>
  <cp:revision>1</cp:revision>
  <dcterms:created xsi:type="dcterms:W3CDTF">2006-08-16T00:00:00Z</dcterms:created>
  <dcterms:modified xsi:type="dcterms:W3CDTF">2024-04-22T16:05:40Z</dcterms:modified>
  <dc:identifier>DAF_-0wfA7E</dc:identifier>
</cp:coreProperties>
</file>