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8288000" cy="10287000"/>
  <p:notesSz cx="6858000" cy="9144000"/>
  <p:embeddedFontLst>
    <p:embeddedFont>
      <p:font typeface="Codec Pro ExtraBold" panose="020B0604020202020204" charset="0"/>
      <p:regular r:id="rId5"/>
    </p:embeddedFont>
    <p:embeddedFont>
      <p:font typeface="Open Sauce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7837F-FD06-4A93-BEF3-CB88DDC25DFE}" v="3" dt="2024-03-19T19:44:38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2" d="100"/>
          <a:sy n="72" d="100"/>
        </p:scale>
        <p:origin x="65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microsoft.com/office/2016/11/relationships/changesInfo" Target="changesInfos/changesInfo1.xml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a Chacon Téllez" userId="d82267ac-9cb9-422e-9276-9f54e665acf5" providerId="ADAL" clId="{9577837F-FD06-4A93-BEF3-CB88DDC25DFE}"/>
    <pc:docChg chg="undo custSel modSld">
      <pc:chgData name="Fernanda Chacon Téllez" userId="d82267ac-9cb9-422e-9276-9f54e665acf5" providerId="ADAL" clId="{9577837F-FD06-4A93-BEF3-CB88DDC25DFE}" dt="2024-03-19T19:44:43.170" v="12" actId="1076"/>
      <pc:docMkLst>
        <pc:docMk/>
      </pc:docMkLst>
      <pc:sldChg chg="addSp modSp mod">
        <pc:chgData name="Fernanda Chacon Téllez" userId="d82267ac-9cb9-422e-9276-9f54e665acf5" providerId="ADAL" clId="{9577837F-FD06-4A93-BEF3-CB88DDC25DFE}" dt="2024-03-19T19:43:47.930" v="3" actId="14100"/>
        <pc:sldMkLst>
          <pc:docMk/>
          <pc:sldMk cId="0" sldId="256"/>
        </pc:sldMkLst>
        <pc:spChg chg="add mod">
          <ac:chgData name="Fernanda Chacon Téllez" userId="d82267ac-9cb9-422e-9276-9f54e665acf5" providerId="ADAL" clId="{9577837F-FD06-4A93-BEF3-CB88DDC25DFE}" dt="2024-03-19T19:43:47.930" v="3" actId="14100"/>
          <ac:spMkLst>
            <pc:docMk/>
            <pc:sldMk cId="0" sldId="256"/>
            <ac:spMk id="17" creationId="{ABF6B8CD-95F3-D247-B139-D8D7BEEF253C}"/>
          </ac:spMkLst>
        </pc:spChg>
        <pc:spChg chg="add mod">
          <ac:chgData name="Fernanda Chacon Téllez" userId="d82267ac-9cb9-422e-9276-9f54e665acf5" providerId="ADAL" clId="{9577837F-FD06-4A93-BEF3-CB88DDC25DFE}" dt="2024-03-19T19:43:47.930" v="3" actId="14100"/>
          <ac:spMkLst>
            <pc:docMk/>
            <pc:sldMk cId="0" sldId="256"/>
            <ac:spMk id="18" creationId="{7C944DA8-C2A9-5141-A642-CD660CE97AF4}"/>
          </ac:spMkLst>
        </pc:spChg>
      </pc:sldChg>
      <pc:sldChg chg="addSp modSp mod">
        <pc:chgData name="Fernanda Chacon Téllez" userId="d82267ac-9cb9-422e-9276-9f54e665acf5" providerId="ADAL" clId="{9577837F-FD06-4A93-BEF3-CB88DDC25DFE}" dt="2024-03-19T19:44:24.366" v="10" actId="1076"/>
        <pc:sldMkLst>
          <pc:docMk/>
          <pc:sldMk cId="0" sldId="257"/>
        </pc:sldMkLst>
        <pc:spChg chg="mod">
          <ac:chgData name="Fernanda Chacon Téllez" userId="d82267ac-9cb9-422e-9276-9f54e665acf5" providerId="ADAL" clId="{9577837F-FD06-4A93-BEF3-CB88DDC25DFE}" dt="2024-03-19T19:44:24.366" v="10" actId="1076"/>
          <ac:spMkLst>
            <pc:docMk/>
            <pc:sldMk cId="0" sldId="257"/>
            <ac:spMk id="5" creationId="{00000000-0000-0000-0000-000000000000}"/>
          </ac:spMkLst>
        </pc:spChg>
        <pc:spChg chg="add mod">
          <ac:chgData name="Fernanda Chacon Téllez" userId="d82267ac-9cb9-422e-9276-9f54e665acf5" providerId="ADAL" clId="{9577837F-FD06-4A93-BEF3-CB88DDC25DFE}" dt="2024-03-19T19:44:09.859" v="8" actId="403"/>
          <ac:spMkLst>
            <pc:docMk/>
            <pc:sldMk cId="0" sldId="257"/>
            <ac:spMk id="7" creationId="{D262B721-7EAC-92C7-B689-4E87FE6932F2}"/>
          </ac:spMkLst>
        </pc:spChg>
      </pc:sldChg>
      <pc:sldChg chg="addSp modSp mod">
        <pc:chgData name="Fernanda Chacon Téllez" userId="d82267ac-9cb9-422e-9276-9f54e665acf5" providerId="ADAL" clId="{9577837F-FD06-4A93-BEF3-CB88DDC25DFE}" dt="2024-03-19T19:44:43.170" v="12" actId="1076"/>
        <pc:sldMkLst>
          <pc:docMk/>
          <pc:sldMk cId="0" sldId="258"/>
        </pc:sldMkLst>
        <pc:spChg chg="add mod">
          <ac:chgData name="Fernanda Chacon Téllez" userId="d82267ac-9cb9-422e-9276-9f54e665acf5" providerId="ADAL" clId="{9577837F-FD06-4A93-BEF3-CB88DDC25DFE}" dt="2024-03-19T19:44:43.170" v="12" actId="1076"/>
          <ac:spMkLst>
            <pc:docMk/>
            <pc:sldMk cId="0" sldId="258"/>
            <ac:spMk id="7" creationId="{7B3EACB6-160E-D173-8100-7B53AF4BDD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4111640" y="-287313"/>
            <a:ext cx="3615700" cy="11299900"/>
            <a:chOff x="0" y="0"/>
            <a:chExt cx="952283" cy="297610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52283" cy="2976105"/>
            </a:xfrm>
            <a:custGeom>
              <a:avLst/>
              <a:gdLst/>
              <a:ahLst/>
              <a:cxnLst/>
              <a:rect l="l" t="t" r="r" b="b"/>
              <a:pathLst>
                <a:path w="952283" h="2976105">
                  <a:moveTo>
                    <a:pt x="0" y="0"/>
                  </a:moveTo>
                  <a:lnTo>
                    <a:pt x="952283" y="0"/>
                  </a:lnTo>
                  <a:lnTo>
                    <a:pt x="952283" y="2976105"/>
                  </a:lnTo>
                  <a:lnTo>
                    <a:pt x="0" y="2976105"/>
                  </a:lnTo>
                  <a:close/>
                </a:path>
              </a:pathLst>
            </a:custGeom>
            <a:gradFill rotWithShape="1">
              <a:gsLst>
                <a:gs pos="0">
                  <a:srgbClr val="1F549E">
                    <a:alpha val="100000"/>
                  </a:srgbClr>
                </a:gs>
                <a:gs pos="100000">
                  <a:srgbClr val="32AA58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s-MX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952283" cy="29951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27773" y="4163622"/>
            <a:ext cx="110236" cy="2818996"/>
            <a:chOff x="0" y="0"/>
            <a:chExt cx="26312" cy="67285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6312" cy="672855"/>
            </a:xfrm>
            <a:custGeom>
              <a:avLst/>
              <a:gdLst/>
              <a:ahLst/>
              <a:cxnLst/>
              <a:rect l="l" t="t" r="r" b="b"/>
              <a:pathLst>
                <a:path w="26312" h="672855">
                  <a:moveTo>
                    <a:pt x="0" y="0"/>
                  </a:moveTo>
                  <a:lnTo>
                    <a:pt x="26312" y="0"/>
                  </a:lnTo>
                  <a:lnTo>
                    <a:pt x="26312" y="672855"/>
                  </a:lnTo>
                  <a:lnTo>
                    <a:pt x="0" y="6728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MX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19050"/>
              <a:ext cx="26312" cy="69190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475473" y="1028700"/>
            <a:ext cx="5091945" cy="2240456"/>
          </a:xfrm>
          <a:custGeom>
            <a:avLst/>
            <a:gdLst/>
            <a:ahLst/>
            <a:cxnLst/>
            <a:rect l="l" t="t" r="r" b="b"/>
            <a:pathLst>
              <a:path w="5091945" h="2240456">
                <a:moveTo>
                  <a:pt x="0" y="0"/>
                </a:moveTo>
                <a:lnTo>
                  <a:pt x="5091945" y="0"/>
                </a:lnTo>
                <a:lnTo>
                  <a:pt x="5091945" y="2240456"/>
                </a:lnTo>
                <a:lnTo>
                  <a:pt x="0" y="22404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grpSp>
        <p:nvGrpSpPr>
          <p:cNvPr id="9" name="Group 9"/>
          <p:cNvGrpSpPr/>
          <p:nvPr/>
        </p:nvGrpSpPr>
        <p:grpSpPr>
          <a:xfrm rot="5400000">
            <a:off x="9067437" y="999005"/>
            <a:ext cx="386844" cy="18521718"/>
            <a:chOff x="0" y="0"/>
            <a:chExt cx="101885" cy="487814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01885" cy="4878148"/>
            </a:xfrm>
            <a:custGeom>
              <a:avLst/>
              <a:gdLst/>
              <a:ahLst/>
              <a:cxnLst/>
              <a:rect l="l" t="t" r="r" b="b"/>
              <a:pathLst>
                <a:path w="101885" h="4878148">
                  <a:moveTo>
                    <a:pt x="0" y="0"/>
                  </a:moveTo>
                  <a:lnTo>
                    <a:pt x="101885" y="0"/>
                  </a:lnTo>
                  <a:lnTo>
                    <a:pt x="101885" y="4878148"/>
                  </a:lnTo>
                  <a:lnTo>
                    <a:pt x="0" y="4878148"/>
                  </a:lnTo>
                  <a:close/>
                </a:path>
              </a:pathLst>
            </a:custGeom>
            <a:gradFill rotWithShape="1">
              <a:gsLst>
                <a:gs pos="0">
                  <a:srgbClr val="1F549E">
                    <a:alpha val="100000"/>
                  </a:srgbClr>
                </a:gs>
                <a:gs pos="100000">
                  <a:srgbClr val="32AA58">
                    <a:alpha val="100000"/>
                  </a:srgbClr>
                </a:gs>
              </a:gsLst>
              <a:path path="circle">
                <a:fillToRect l="50000" t="50000" r="50000" b="50000"/>
              </a:path>
            </a:gradFill>
          </p:spPr>
          <p:txBody>
            <a:bodyPr/>
            <a:lstStyle/>
            <a:p>
              <a:endParaRPr lang="es-MX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19050"/>
              <a:ext cx="101885" cy="489719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12" name="Freeform 12"/>
          <p:cNvSpPr/>
          <p:nvPr/>
        </p:nvSpPr>
        <p:spPr>
          <a:xfrm>
            <a:off x="12481412" y="8004375"/>
            <a:ext cx="1179286" cy="1179286"/>
          </a:xfrm>
          <a:custGeom>
            <a:avLst/>
            <a:gdLst/>
            <a:ahLst/>
            <a:cxnLst/>
            <a:rect l="l" t="t" r="r" b="b"/>
            <a:pathLst>
              <a:path w="1179286" h="1179286">
                <a:moveTo>
                  <a:pt x="0" y="0"/>
                </a:moveTo>
                <a:lnTo>
                  <a:pt x="1179286" y="0"/>
                </a:lnTo>
                <a:lnTo>
                  <a:pt x="1179286" y="1179286"/>
                </a:lnTo>
                <a:lnTo>
                  <a:pt x="0" y="117928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13" name="Freeform 13"/>
          <p:cNvSpPr/>
          <p:nvPr/>
        </p:nvSpPr>
        <p:spPr>
          <a:xfrm>
            <a:off x="12254693" y="9402736"/>
            <a:ext cx="1632725" cy="443120"/>
          </a:xfrm>
          <a:custGeom>
            <a:avLst/>
            <a:gdLst/>
            <a:ahLst/>
            <a:cxnLst/>
            <a:rect l="l" t="t" r="r" b="b"/>
            <a:pathLst>
              <a:path w="1632725" h="443120">
                <a:moveTo>
                  <a:pt x="0" y="0"/>
                </a:moveTo>
                <a:lnTo>
                  <a:pt x="1632725" y="0"/>
                </a:lnTo>
                <a:lnTo>
                  <a:pt x="1632725" y="443120"/>
                </a:lnTo>
                <a:lnTo>
                  <a:pt x="0" y="4431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14" name="TextBox 14"/>
          <p:cNvSpPr txBox="1"/>
          <p:nvPr/>
        </p:nvSpPr>
        <p:spPr>
          <a:xfrm>
            <a:off x="1639341" y="5667696"/>
            <a:ext cx="8553855" cy="531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25"/>
              </a:lnSpc>
            </a:pPr>
            <a:r>
              <a:rPr lang="en-US" sz="3089" spc="154">
                <a:solidFill>
                  <a:srgbClr val="263E7C"/>
                </a:solidFill>
                <a:latin typeface="Open Sauce"/>
              </a:rPr>
              <a:t>Autor (es)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39341" y="4058847"/>
            <a:ext cx="11431714" cy="1123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039"/>
              </a:lnSpc>
            </a:pPr>
            <a:r>
              <a:rPr lang="en-US" sz="6699">
                <a:solidFill>
                  <a:srgbClr val="263E7C"/>
                </a:solidFill>
                <a:latin typeface="Codec Pro ExtraBold"/>
              </a:rPr>
              <a:t>TITULO DEL TRABAJO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639341" y="7027494"/>
            <a:ext cx="8553855" cy="531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25"/>
              </a:lnSpc>
            </a:pPr>
            <a:r>
              <a:rPr lang="en-US" sz="3089" spc="154">
                <a:solidFill>
                  <a:srgbClr val="263E7C"/>
                </a:solidFill>
                <a:latin typeface="Open Sauce"/>
              </a:rPr>
              <a:t>Institución</a:t>
            </a:r>
          </a:p>
        </p:txBody>
      </p:sp>
      <p:sp>
        <p:nvSpPr>
          <p:cNvPr id="17" name="Rectángulo 10">
            <a:extLst>
              <a:ext uri="{FF2B5EF4-FFF2-40B4-BE49-F238E27FC236}">
                <a16:creationId xmlns:a16="http://schemas.microsoft.com/office/drawing/2014/main" id="{ABF6B8CD-95F3-D247-B139-D8D7BEEF253C}"/>
              </a:ext>
            </a:extLst>
          </p:cNvPr>
          <p:cNvSpPr/>
          <p:nvPr/>
        </p:nvSpPr>
        <p:spPr>
          <a:xfrm>
            <a:off x="14554200" y="876300"/>
            <a:ext cx="2666999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8" name="CuadroTexto 11">
            <a:extLst>
              <a:ext uri="{FF2B5EF4-FFF2-40B4-BE49-F238E27FC236}">
                <a16:creationId xmlns:a16="http://schemas.microsoft.com/office/drawing/2014/main" id="{7C944DA8-C2A9-5141-A642-CD660CE97AF4}"/>
              </a:ext>
            </a:extLst>
          </p:cNvPr>
          <p:cNvSpPr txBox="1"/>
          <p:nvPr/>
        </p:nvSpPr>
        <p:spPr>
          <a:xfrm>
            <a:off x="14774918" y="1177129"/>
            <a:ext cx="2164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100" dirty="0"/>
              <a:t>Agregar aquí logo de la institución de pertenencia, borrar el cuadro de ser necesario</a:t>
            </a:r>
          </a:p>
          <a:p>
            <a:endParaRPr lang="es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294905" y="-656428"/>
            <a:ext cx="3615700" cy="11299900"/>
            <a:chOff x="0" y="0"/>
            <a:chExt cx="952283" cy="297610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52283" cy="2976105"/>
            </a:xfrm>
            <a:custGeom>
              <a:avLst/>
              <a:gdLst/>
              <a:ahLst/>
              <a:cxnLst/>
              <a:rect l="l" t="t" r="r" b="b"/>
              <a:pathLst>
                <a:path w="952283" h="2976105">
                  <a:moveTo>
                    <a:pt x="0" y="0"/>
                  </a:moveTo>
                  <a:lnTo>
                    <a:pt x="952283" y="0"/>
                  </a:lnTo>
                  <a:lnTo>
                    <a:pt x="952283" y="2976105"/>
                  </a:lnTo>
                  <a:lnTo>
                    <a:pt x="0" y="2976105"/>
                  </a:lnTo>
                  <a:close/>
                </a:path>
              </a:pathLst>
            </a:custGeom>
            <a:gradFill rotWithShape="1">
              <a:gsLst>
                <a:gs pos="0">
                  <a:srgbClr val="1F549E">
                    <a:alpha val="100000"/>
                  </a:srgbClr>
                </a:gs>
                <a:gs pos="100000">
                  <a:srgbClr val="32AA58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s-MX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952283" cy="29951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56776" y="9258300"/>
            <a:ext cx="1843041" cy="810938"/>
          </a:xfrm>
          <a:custGeom>
            <a:avLst/>
            <a:gdLst/>
            <a:ahLst/>
            <a:cxnLst/>
            <a:rect l="l" t="t" r="r" b="b"/>
            <a:pathLst>
              <a:path w="1843041" h="810938">
                <a:moveTo>
                  <a:pt x="0" y="0"/>
                </a:moveTo>
                <a:lnTo>
                  <a:pt x="1843041" y="0"/>
                </a:lnTo>
                <a:lnTo>
                  <a:pt x="1843041" y="810938"/>
                </a:lnTo>
                <a:lnTo>
                  <a:pt x="0" y="8109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6" name="TextBox 6"/>
          <p:cNvSpPr txBox="1"/>
          <p:nvPr/>
        </p:nvSpPr>
        <p:spPr>
          <a:xfrm>
            <a:off x="12006662" y="952500"/>
            <a:ext cx="5894987" cy="876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60"/>
              </a:lnSpc>
            </a:pPr>
            <a:r>
              <a:rPr lang="en-US" sz="5300">
                <a:solidFill>
                  <a:srgbClr val="263E7C"/>
                </a:solidFill>
                <a:latin typeface="Codec Pro ExtraBold"/>
              </a:rPr>
              <a:t>CONTENIDO</a:t>
            </a:r>
          </a:p>
        </p:txBody>
      </p:sp>
      <p:sp>
        <p:nvSpPr>
          <p:cNvPr id="7" name="CuadroTexto 5">
            <a:extLst>
              <a:ext uri="{FF2B5EF4-FFF2-40B4-BE49-F238E27FC236}">
                <a16:creationId xmlns:a16="http://schemas.microsoft.com/office/drawing/2014/main" id="{D262B721-7EAC-92C7-B689-4E87FE6932F2}"/>
              </a:ext>
            </a:extLst>
          </p:cNvPr>
          <p:cNvSpPr txBox="1"/>
          <p:nvPr/>
        </p:nvSpPr>
        <p:spPr>
          <a:xfrm>
            <a:off x="4191000" y="2857500"/>
            <a:ext cx="13258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Lorem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dolor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consectetur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adipiscing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elit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Etiam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rutrum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ex 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ullamcorper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Suspendisse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cursus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tempus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congue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Suspendisse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volutpat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fringilla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venenatis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Interdum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fames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ante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primis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in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faucibus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Etiam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dapibus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vitae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auctor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mauris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Nullam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non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pretium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Vivamus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fringilla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 tortor sed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sodales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Vivamus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faucibus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luctus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iaculis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risus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neque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sed mi.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venenatis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purus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commodo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iaculis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porttitor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urna, et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rutrum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lorem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vitae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nisi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Nulla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sed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molestie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US" sz="2400" b="0" i="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US" sz="2400" b="0" i="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Phasellus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dolor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tincidunt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sed,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ex.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Mauris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tempor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ultricies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interdum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Maecenas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nisl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ex,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urna et,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efficitur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faucibus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leo.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Nullam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convallis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iaculis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urna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bibendum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laoreet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pretium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tellus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sodales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Aenean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pulvinar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neque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ornare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euismod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tincidunt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Pellentesque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habitant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morbi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tristique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senectus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fames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turpis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egestas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Aenean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molestie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non urna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auctor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dignissim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Nunc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egestas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at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risus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imperdiet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eu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mattis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feugiat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US" b="0" i="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7790027" y="1555160"/>
            <a:ext cx="3615700" cy="19195754"/>
            <a:chOff x="0" y="0"/>
            <a:chExt cx="952283" cy="50556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52283" cy="5055672"/>
            </a:xfrm>
            <a:custGeom>
              <a:avLst/>
              <a:gdLst/>
              <a:ahLst/>
              <a:cxnLst/>
              <a:rect l="l" t="t" r="r" b="b"/>
              <a:pathLst>
                <a:path w="952283" h="5055672">
                  <a:moveTo>
                    <a:pt x="0" y="0"/>
                  </a:moveTo>
                  <a:lnTo>
                    <a:pt x="952283" y="0"/>
                  </a:lnTo>
                  <a:lnTo>
                    <a:pt x="952283" y="5055672"/>
                  </a:lnTo>
                  <a:lnTo>
                    <a:pt x="0" y="5055672"/>
                  </a:lnTo>
                  <a:close/>
                </a:path>
              </a:pathLst>
            </a:custGeom>
            <a:gradFill rotWithShape="1">
              <a:gsLst>
                <a:gs pos="0">
                  <a:srgbClr val="1F549E">
                    <a:alpha val="100000"/>
                  </a:srgbClr>
                </a:gs>
                <a:gs pos="100000">
                  <a:srgbClr val="32AA58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s-MX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952283" cy="50747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509146" y="952500"/>
            <a:ext cx="5894987" cy="876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60"/>
              </a:lnSpc>
            </a:pPr>
            <a:r>
              <a:rPr lang="en-US" sz="5300">
                <a:solidFill>
                  <a:srgbClr val="263E7C"/>
                </a:solidFill>
                <a:latin typeface="Codec Pro ExtraBold"/>
              </a:rPr>
              <a:t>CONTENIDO</a:t>
            </a:r>
          </a:p>
        </p:txBody>
      </p:sp>
      <p:sp>
        <p:nvSpPr>
          <p:cNvPr id="6" name="Freeform 6"/>
          <p:cNvSpPr/>
          <p:nvPr/>
        </p:nvSpPr>
        <p:spPr>
          <a:xfrm>
            <a:off x="8383014" y="9478537"/>
            <a:ext cx="1521971" cy="669667"/>
          </a:xfrm>
          <a:custGeom>
            <a:avLst/>
            <a:gdLst/>
            <a:ahLst/>
            <a:cxnLst/>
            <a:rect l="l" t="t" r="r" b="b"/>
            <a:pathLst>
              <a:path w="1521971" h="669667">
                <a:moveTo>
                  <a:pt x="0" y="0"/>
                </a:moveTo>
                <a:lnTo>
                  <a:pt x="1521972" y="0"/>
                </a:lnTo>
                <a:lnTo>
                  <a:pt x="1521972" y="669667"/>
                </a:lnTo>
                <a:lnTo>
                  <a:pt x="0" y="6696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MX"/>
          </a:p>
        </p:txBody>
      </p:sp>
      <p:sp>
        <p:nvSpPr>
          <p:cNvPr id="7" name="CuadroTexto 5">
            <a:extLst>
              <a:ext uri="{FF2B5EF4-FFF2-40B4-BE49-F238E27FC236}">
                <a16:creationId xmlns:a16="http://schemas.microsoft.com/office/drawing/2014/main" id="{7B3EACB6-160E-D173-8100-7B53AF4BDD86}"/>
              </a:ext>
            </a:extLst>
          </p:cNvPr>
          <p:cNvSpPr txBox="1"/>
          <p:nvPr/>
        </p:nvSpPr>
        <p:spPr>
          <a:xfrm>
            <a:off x="2514599" y="2493839"/>
            <a:ext cx="13258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Lorem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dolor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consectetur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adipiscing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elit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Etiam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rutrum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ex 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ullamcorper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Suspendisse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cursus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tempus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congue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Suspendisse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volutpat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fringilla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venenatis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Interdum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fames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ante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primis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in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faucibus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Etiam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dapibus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vitae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auctor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mauris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Nullam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non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pretium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Vivamus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fringilla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 tortor sed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sodales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Vivamus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faucibus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ipsum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luctus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iaculis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risus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neque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sed mi.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venenatis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purus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commodo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iaculis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porttitor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urna, et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rutrum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lorem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vitae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nisi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Nulla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sed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molestie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US" sz="2400" b="0" i="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US" sz="2400" b="0" i="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Phasellus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dolor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tincidunt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sed,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ex.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Mauris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tempor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ultricies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interdum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Maecenas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nisl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ex,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urna et,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efficitur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faucibus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leo.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Nullam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convallis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iaculis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urna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bibendum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Aliquam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laoreet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pretium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tellus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sodales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Aenean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pulvinar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neque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ornare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euismod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tincidunt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Pellentesque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habitant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morbi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tristique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senectus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netus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et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malesuada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fames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turpis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egestas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Aenean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molestie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non urna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auctor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dignissim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Nunc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egestas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odio at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risus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imperdiet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eu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mattis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sem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s-US" sz="2400" b="0" i="0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feugiat</a:t>
            </a:r>
            <a:r>
              <a:rPr lang="es-US" sz="2400" b="0" i="0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US" b="0" i="0" dirty="0">
              <a:solidFill>
                <a:srgbClr val="000000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413</Words>
  <Application>Microsoft Office PowerPoint</Application>
  <PresentationFormat>Custom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Open Sauce</vt:lpstr>
      <vt:lpstr>Calibri</vt:lpstr>
      <vt:lpstr>Helvetica Neue</vt:lpstr>
      <vt:lpstr>Codec Pro ExtraBold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del trabajo</dc:title>
  <cp:lastModifiedBy>Posgrado</cp:lastModifiedBy>
  <cp:revision>1</cp:revision>
  <dcterms:created xsi:type="dcterms:W3CDTF">2006-08-16T00:00:00Z</dcterms:created>
  <dcterms:modified xsi:type="dcterms:W3CDTF">2024-03-19T19:44:47Z</dcterms:modified>
  <dc:identifier>DAF_-0wfA7E</dc:identifier>
</cp:coreProperties>
</file>