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0C06"/>
    <a:srgbClr val="E3C17E"/>
    <a:srgbClr val="D9B979"/>
    <a:srgbClr val="B07E48"/>
    <a:srgbClr val="B07E49"/>
    <a:srgbClr val="48392C"/>
    <a:srgbClr val="AB7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55" autoAdjust="0"/>
    <p:restoredTop sz="94699"/>
  </p:normalViewPr>
  <p:slideViewPr>
    <p:cSldViewPr snapToGrid="0" snapToObjects="1">
      <p:cViewPr varScale="1">
        <p:scale>
          <a:sx n="143" d="100"/>
          <a:sy n="143" d="100"/>
        </p:scale>
        <p:origin x="23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BEC27-6B8E-6949-A819-D3964C294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DC5774-244A-3940-9F99-EB4FBB38E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D0814-68F7-3147-BF96-E6858DA6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8170E6-A54D-A840-A3CB-4507FE5D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D94563-18A6-3048-8B8E-7181DA2BB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33423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37831-288C-504D-B550-DF4B8884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9C92EE-1548-3044-BA68-3F99D79C8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9FBC04-7C5D-6845-BDB0-32EEA810C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47B03B-E31B-934D-9704-1AC338A7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A33C4B-1F6F-9A4C-B48F-1C37B845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8752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6D5AD1-F766-2245-AE00-C2458DDDD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A51C79-8333-9943-AABE-D5CDEF417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8F02FB-31B7-AE4F-80E4-DFFEBFDC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AC7550-5E34-344D-8B81-65A9A3AD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6ABA82-5621-7F41-B423-332C0BCF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2744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65C2F-D2A8-EF45-937C-9CA7D46D8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C4E34E-430E-2E44-8AD4-A79B5991D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7A24AA-775C-3C43-9712-33B02BA8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BC43EB-ADD9-2042-8088-84A232BE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AC6E2D-996A-0B44-B9A5-726CB7B83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BF8D77E2-DEF7-84F7-7E74-01B161623CC0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0A3BDD-ACFB-F74A-8B93-B47176F40FC3}" type="datetimeFigureOut">
              <a:rPr lang="es-US" smtClean="0"/>
              <a:pPr/>
              <a:t>4/23/23</a:t>
            </a:fld>
            <a:endParaRPr lang="es-US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77D66A3E-925D-8257-CB91-D42999B267D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6949E18-BD82-8A45-B95B-1EE97FFBB887}" type="slidenum">
              <a:rPr lang="es-US" smtClean="0"/>
              <a:pPr/>
              <a:t>‹#›</a:t>
            </a:fld>
            <a:endParaRPr lang="es-US"/>
          </a:p>
        </p:txBody>
      </p:sp>
      <p:sp>
        <p:nvSpPr>
          <p:cNvPr id="14" name="Rectángulo 4">
            <a:extLst>
              <a:ext uri="{FF2B5EF4-FFF2-40B4-BE49-F238E27FC236}">
                <a16:creationId xmlns:a16="http://schemas.microsoft.com/office/drawing/2014/main" id="{8A2A748A-6D1E-EC6F-053D-15DD82023B41}"/>
              </a:ext>
            </a:extLst>
          </p:cNvPr>
          <p:cNvSpPr/>
          <p:nvPr userDrawn="1"/>
        </p:nvSpPr>
        <p:spPr>
          <a:xfrm>
            <a:off x="3771" y="0"/>
            <a:ext cx="1986394" cy="6858000"/>
          </a:xfrm>
          <a:prstGeom prst="rect">
            <a:avLst/>
          </a:prstGeom>
          <a:solidFill>
            <a:srgbClr val="E3C17E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>
              <a:solidFill>
                <a:srgbClr val="D9B979"/>
              </a:solidFill>
            </a:endParaRPr>
          </a:p>
        </p:txBody>
      </p:sp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38643A87-C4A7-85D8-82AC-07D7EBC681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814410"/>
            <a:ext cx="1986395" cy="1043589"/>
          </a:xfrm>
          <a:prstGeom prst="rect">
            <a:avLst/>
          </a:prstGeom>
        </p:spPr>
      </p:pic>
      <p:pic>
        <p:nvPicPr>
          <p:cNvPr id="19" name="Picture 18" descr="A picture containing logo&#10;&#10;Description automatically generated">
            <a:extLst>
              <a:ext uri="{FF2B5EF4-FFF2-40B4-BE49-F238E27FC236}">
                <a16:creationId xmlns:a16="http://schemas.microsoft.com/office/drawing/2014/main" id="{29D65E37-23BF-49AE-BE2B-744711EA1B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7541" b="35844"/>
          <a:stretch/>
        </p:blipFill>
        <p:spPr>
          <a:xfrm>
            <a:off x="221671" y="330288"/>
            <a:ext cx="1543051" cy="93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60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E66FF1-D28A-2741-829D-830CD80DD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4DB714-CA50-DE4F-A1C5-6BF2B8329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2181CA-2142-C44F-AAAC-65B6554A4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C2BD01-309B-BF4D-ACBC-772336A0D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1D8DCE-1A31-424B-A7E8-15118492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6027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39D5D-6144-8D44-890A-0B372A03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448268-61AE-1249-85DD-5CA3BFA71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FE64B4-96D4-BD44-8301-4D3703D94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705E09-E380-8A4A-A18A-814BA9E0B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641823-A082-534F-97F7-9210B530B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650421-8452-124E-9F0E-DC891EFC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7766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8F673-B11B-6542-937E-C7993EEC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118AF6-889B-5044-B218-47F43D21B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516D4A-E6C8-2E42-9BA1-B02324B93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628059-370C-974C-B84F-DD4AAC4F9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E89946-F725-EF4F-B871-5EE0996FA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A1AE06-4F0F-2743-A225-B23EE85B0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776DAD-1FD3-3644-A993-D31EF247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0E8E59-9121-5742-9FDA-72AD44DF0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4860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5A3D0-2514-2B4A-81EB-1E4F76F06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5DF3C2-9681-C746-86A4-F094579AC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B796C7-981B-BC40-A903-03321A5A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62FAD4F-EFEC-9B47-BABF-C206163C2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4612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27DC30-907A-9C47-A0F3-DC509CBFF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7D4923-E5FA-2749-91B5-3A7E368B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FC22D2-439E-F24B-B900-D2EBD19B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8705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5D6D3-E483-9749-80CF-0A942E5A8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5477C8-9927-764F-BACC-F16C59449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F156A5-C13F-804A-9B2F-F85DBFF33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4EF10A-3A09-9143-BA06-CA90ADE5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B190A9-1881-4644-B564-36405E5C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B154E0-3750-3C49-A3BF-B0A30E6B1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0627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79E06-31E9-8043-9C70-993A2FA8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3082F0-577B-C449-A1BE-A870C3D5E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75B7A1-3A8B-9245-BB9E-3AE262026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C146CD-2D08-F749-909B-BBC92FA2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AF510E-C032-E44C-AE6F-60A1DE37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9411CE-08CB-0246-8380-0F5E7430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7848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B5B4073-EED4-6C4D-9648-F999ABD7C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0E32C2-4BCC-A844-A230-51FF61EA9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CF5F3F-118B-2341-B409-B07669FCFD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A3BDD-ACFB-F74A-8B93-B47176F40FC3}" type="datetimeFigureOut">
              <a:rPr lang="es-US" smtClean="0"/>
              <a:t>4/23/23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240CFB-1CEA-ED45-8085-3C13151E5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442800-9496-FA43-B5DE-2B44E1C2D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9E18-BD82-8A45-B95B-1EE97FFBB887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0241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E6408F0-B1BF-B544-A639-A8784A55D234}"/>
              </a:ext>
            </a:extLst>
          </p:cNvPr>
          <p:cNvSpPr txBox="1"/>
          <p:nvPr/>
        </p:nvSpPr>
        <p:spPr>
          <a:xfrm>
            <a:off x="586811" y="2398375"/>
            <a:ext cx="6779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4000" b="1" dirty="0">
                <a:solidFill>
                  <a:srgbClr val="48392C"/>
                </a:solidFill>
                <a:latin typeface="Montserrat" pitchFamily="2" charset="77"/>
              </a:rPr>
              <a:t>TÍTULO DEL TRABAJO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99B3DC5-201A-F84F-8493-24DF2C3CD17A}"/>
              </a:ext>
            </a:extLst>
          </p:cNvPr>
          <p:cNvSpPr txBox="1"/>
          <p:nvPr/>
        </p:nvSpPr>
        <p:spPr>
          <a:xfrm>
            <a:off x="672269" y="3492293"/>
            <a:ext cx="291411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US" sz="1600" dirty="0">
                <a:latin typeface="Montserrat" pitchFamily="2" charset="77"/>
              </a:rPr>
              <a:t>AUTOR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3B9D18C-E02B-A841-A25C-87904E1EE714}"/>
              </a:ext>
            </a:extLst>
          </p:cNvPr>
          <p:cNvSpPr txBox="1"/>
          <p:nvPr/>
        </p:nvSpPr>
        <p:spPr>
          <a:xfrm>
            <a:off x="586811" y="4419913"/>
            <a:ext cx="2253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400" dirty="0">
                <a:latin typeface="Montserrat" pitchFamily="2" charset="77"/>
              </a:rPr>
              <a:t>INSTITUCIÓN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8CB98EE-788F-B647-AE81-F98FEAD7C7C9}"/>
              </a:ext>
            </a:extLst>
          </p:cNvPr>
          <p:cNvSpPr/>
          <p:nvPr/>
        </p:nvSpPr>
        <p:spPr>
          <a:xfrm>
            <a:off x="8691073" y="0"/>
            <a:ext cx="2914116" cy="6858000"/>
          </a:xfrm>
          <a:prstGeom prst="rect">
            <a:avLst/>
          </a:prstGeom>
          <a:solidFill>
            <a:srgbClr val="E3C17E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>
              <a:solidFill>
                <a:srgbClr val="D9B979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BF6B8CD-95F3-D247-B139-D8D7BEEF253C}"/>
              </a:ext>
            </a:extLst>
          </p:cNvPr>
          <p:cNvSpPr/>
          <p:nvPr/>
        </p:nvSpPr>
        <p:spPr>
          <a:xfrm>
            <a:off x="9167658" y="279857"/>
            <a:ext cx="2008262" cy="189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C944DA8-C2A9-5141-A642-CD660CE97AF4}"/>
              </a:ext>
            </a:extLst>
          </p:cNvPr>
          <p:cNvSpPr txBox="1"/>
          <p:nvPr/>
        </p:nvSpPr>
        <p:spPr>
          <a:xfrm>
            <a:off x="9341224" y="580686"/>
            <a:ext cx="16295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100" dirty="0"/>
              <a:t>Agregar aquí logo de la institución de pertenencia, borrar el cuadro de ser necesario</a:t>
            </a:r>
          </a:p>
          <a:p>
            <a:endParaRPr lang="es-US" sz="1100" dirty="0"/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66D3C005-F18C-43FA-C6F0-8156A2A3C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45" y="388247"/>
            <a:ext cx="3393124" cy="1682195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894E43CE-980A-4E2A-DA85-AE0E1FF5AF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7302" y="5325034"/>
            <a:ext cx="2917887" cy="153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2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3815109-C65B-F54F-9501-DFB03AF06D20}"/>
              </a:ext>
            </a:extLst>
          </p:cNvPr>
          <p:cNvSpPr txBox="1"/>
          <p:nvPr/>
        </p:nvSpPr>
        <p:spPr>
          <a:xfrm>
            <a:off x="4068334" y="474904"/>
            <a:ext cx="7075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S" sz="3600" b="1" dirty="0">
                <a:solidFill>
                  <a:srgbClr val="830C06"/>
                </a:solidFill>
                <a:latin typeface="Montserrat" pitchFamily="2" charset="77"/>
              </a:rPr>
              <a:t>CONTENIDO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810FB9D-DCB0-9E4C-9E73-D54BB7D846AF}"/>
              </a:ext>
            </a:extLst>
          </p:cNvPr>
          <p:cNvSpPr txBox="1"/>
          <p:nvPr/>
        </p:nvSpPr>
        <p:spPr>
          <a:xfrm>
            <a:off x="2241175" y="1497829"/>
            <a:ext cx="923364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Lorem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dolor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amet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consectetur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adipiscing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elit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Etiam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rutrum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 a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ullamcorper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Suspendisse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cursus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tempus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congue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Suspendisse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volutpat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fringilla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venenatis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Interdum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fames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ante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primis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in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Etiam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ut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dapibus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diam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vitae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auctor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mauris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non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pretium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Vivamus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fringilla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 tortor sed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sodales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Vivamus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amet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luctus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risus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a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neque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sed mi.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venenatis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purus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commodo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porttitor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urna, et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rutrum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lorem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felis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vitae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nisi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sed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molestie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felis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Phasellus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dolor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tincidunt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aliquet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sed,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Mauris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tempor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ultricies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interdum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Maecenas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nisl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urna et,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efficitur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leo.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convallis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urna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nec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bibendum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laoreet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pretium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tellus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sodales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Aenean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pulvinar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neque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ornare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euismod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tincidunt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Pellentesque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habitant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morbi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tristique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senectus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netus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fames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turpis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egestas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Aenean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molestie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non urna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auctor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dignissim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Nunc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egestas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at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risus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imperdiet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eu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mattis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feugiat</a:t>
            </a:r>
            <a:r>
              <a:rPr lang="es-US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135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greso nacional de posgrados editable" id="{CE27EBFB-9C0C-554F-8A0D-B6C1BE12CEB4}" vid="{9FF3689B-60D0-3D46-8E44-EBD60A991E1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 ppt</Template>
  <TotalTime>101</TotalTime>
  <Words>215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Montserrat</vt:lpstr>
      <vt:lpstr>Tema de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Erick Sanchez Flores</dc:creator>
  <cp:lastModifiedBy>Erick Sanchez Flores</cp:lastModifiedBy>
  <cp:revision>4</cp:revision>
  <dcterms:created xsi:type="dcterms:W3CDTF">2023-04-19T15:56:31Z</dcterms:created>
  <dcterms:modified xsi:type="dcterms:W3CDTF">2023-04-23T20:04:25Z</dcterms:modified>
</cp:coreProperties>
</file>